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oppins"/>
      <p:regular r:id="rId17"/>
      <p:bold r:id="rId18"/>
      <p:italic r:id="rId19"/>
      <p:boldItalic r:id="rId20"/>
    </p:embeddedFont>
    <p:embeddedFont>
      <p:font typeface="Anaheim"/>
      <p:regular r:id="rId21"/>
    </p:embeddedFont>
    <p:embeddedFont>
      <p:font typeface="Bebas Neu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33EA467-74E7-49ED-8302-5D01C00CDC7A}">
  <a:tblStyle styleId="{B33EA467-74E7-49ED-8302-5D01C00CDC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22" Type="http://schemas.openxmlformats.org/officeDocument/2006/relationships/font" Target="fonts/BebasNeue-regular.fntdata"/><Relationship Id="rId21" Type="http://schemas.openxmlformats.org/officeDocument/2006/relationships/font" Target="fonts/Anahei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oppins-regular.fntdata"/><Relationship Id="rId16" Type="http://schemas.openxmlformats.org/officeDocument/2006/relationships/slide" Target="slides/slide11.xml"/><Relationship Id="rId19" Type="http://schemas.openxmlformats.org/officeDocument/2006/relationships/font" Target="fonts/Poppins-italic.fntdata"/><Relationship Id="rId18" Type="http://schemas.openxmlformats.org/officeDocument/2006/relationships/font" Target="fonts/Poppins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ed3401ed3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ed3401ed3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3a5291cde1_0_7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3a5291cde1_0_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13a5291cde1_0_8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13a5291cde1_0_8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6f271555aa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16f271555aa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13a5291cde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13a5291cde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3a5291cde1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13a5291cde1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54a579196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54a579196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3a5291cde1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13a5291cde1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3a5291cde1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3a5291cde1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3a5291cde1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13a5291cde1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3a5291cde1_0_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13a5291cde1_0_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368805" y="1240500"/>
            <a:ext cx="5259300" cy="22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368805" y="3509400"/>
            <a:ext cx="5259300" cy="393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 rot="1644632">
            <a:off x="7884472" y="2505386"/>
            <a:ext cx="760051" cy="1266675"/>
            <a:chOff x="5933425" y="1147725"/>
            <a:chExt cx="744150" cy="1240175"/>
          </a:xfrm>
        </p:grpSpPr>
        <p:sp>
          <p:nvSpPr>
            <p:cNvPr id="12" name="Google Shape;12;p2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/>
          <p:nvPr/>
        </p:nvSpPr>
        <p:spPr>
          <a:xfrm rot="-1220171">
            <a:off x="7895354" y="2336437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rot="2169691">
            <a:off x="8104346" y="4014822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352381" y="3766699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7943609" y="1495693"/>
            <a:ext cx="728125" cy="941450"/>
            <a:chOff x="7866868" y="1044644"/>
            <a:chExt cx="728125" cy="941450"/>
          </a:xfrm>
        </p:grpSpPr>
        <p:cxnSp>
          <p:nvCxnSpPr>
            <p:cNvPr id="19" name="Google Shape;19;p2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" name="Google Shape;20;p2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" name="Google Shape;21;p2"/>
          <p:cNvGrpSpPr/>
          <p:nvPr/>
        </p:nvGrpSpPr>
        <p:grpSpPr>
          <a:xfrm>
            <a:off x="548693" y="3653344"/>
            <a:ext cx="728125" cy="941450"/>
            <a:chOff x="7866868" y="1044644"/>
            <a:chExt cx="728125" cy="941450"/>
          </a:xfrm>
        </p:grpSpPr>
        <p:cxnSp>
          <p:nvCxnSpPr>
            <p:cNvPr id="22" name="Google Shape;22;p2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" name="Google Shape;23;p2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" name="Google Shape;24;p2"/>
          <p:cNvSpPr/>
          <p:nvPr/>
        </p:nvSpPr>
        <p:spPr>
          <a:xfrm>
            <a:off x="353975" y="2970900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2"/>
          <p:cNvGrpSpPr/>
          <p:nvPr/>
        </p:nvGrpSpPr>
        <p:grpSpPr>
          <a:xfrm>
            <a:off x="8013057" y="793727"/>
            <a:ext cx="658667" cy="650313"/>
            <a:chOff x="3868875" y="1748025"/>
            <a:chExt cx="955975" cy="943850"/>
          </a:xfrm>
        </p:grpSpPr>
        <p:sp>
          <p:nvSpPr>
            <p:cNvPr id="26" name="Google Shape;26;p2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>
            <a:off x="8475556" y="1611249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"/>
          <p:cNvSpPr txBox="1"/>
          <p:nvPr>
            <p:ph hasCustomPrompt="1" type="title"/>
          </p:nvPr>
        </p:nvSpPr>
        <p:spPr>
          <a:xfrm>
            <a:off x="1371600" y="1952850"/>
            <a:ext cx="6400800" cy="79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0" name="Google Shape;150;p11"/>
          <p:cNvSpPr txBox="1"/>
          <p:nvPr>
            <p:ph idx="1" type="subTitle"/>
          </p:nvPr>
        </p:nvSpPr>
        <p:spPr>
          <a:xfrm>
            <a:off x="1371600" y="2816250"/>
            <a:ext cx="6400800" cy="374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MAIN_POINT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3"/>
          <p:cNvGrpSpPr/>
          <p:nvPr/>
        </p:nvGrpSpPr>
        <p:grpSpPr>
          <a:xfrm>
            <a:off x="123975" y="657444"/>
            <a:ext cx="9020016" cy="3787606"/>
            <a:chOff x="123975" y="657444"/>
            <a:chExt cx="9020016" cy="3787606"/>
          </a:xfrm>
        </p:grpSpPr>
        <p:sp>
          <p:nvSpPr>
            <p:cNvPr id="154" name="Google Shape;154;p13"/>
            <p:cNvSpPr/>
            <p:nvPr/>
          </p:nvSpPr>
          <p:spPr>
            <a:xfrm rot="-1220171">
              <a:off x="695439" y="2738887"/>
              <a:ext cx="320262" cy="277074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894575" y="4285750"/>
              <a:ext cx="159300" cy="159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6" name="Google Shape;156;p13"/>
            <p:cNvGrpSpPr/>
            <p:nvPr/>
          </p:nvGrpSpPr>
          <p:grpSpPr>
            <a:xfrm>
              <a:off x="7886143" y="657444"/>
              <a:ext cx="728125" cy="941450"/>
              <a:chOff x="7866868" y="1044644"/>
              <a:chExt cx="728125" cy="941450"/>
            </a:xfrm>
          </p:grpSpPr>
          <p:cxnSp>
            <p:nvCxnSpPr>
              <p:cNvPr id="157" name="Google Shape;157;p13"/>
              <p:cNvCxnSpPr/>
              <p:nvPr/>
            </p:nvCxnSpPr>
            <p:spPr>
              <a:xfrm>
                <a:off x="7967393" y="1358494"/>
                <a:ext cx="627600" cy="627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" name="Google Shape;158;p13"/>
              <p:cNvCxnSpPr/>
              <p:nvPr/>
            </p:nvCxnSpPr>
            <p:spPr>
              <a:xfrm>
                <a:off x="7866868" y="1044644"/>
                <a:ext cx="627600" cy="627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59" name="Google Shape;159;p13"/>
            <p:cNvGrpSpPr/>
            <p:nvPr/>
          </p:nvGrpSpPr>
          <p:grpSpPr>
            <a:xfrm>
              <a:off x="123975" y="3397765"/>
              <a:ext cx="658667" cy="650313"/>
              <a:chOff x="3868875" y="1748025"/>
              <a:chExt cx="955975" cy="943850"/>
            </a:xfrm>
          </p:grpSpPr>
          <p:sp>
            <p:nvSpPr>
              <p:cNvPr id="160" name="Google Shape;160;p13"/>
              <p:cNvSpPr/>
              <p:nvPr/>
            </p:nvSpPr>
            <p:spPr>
              <a:xfrm>
                <a:off x="3868875" y="1748025"/>
                <a:ext cx="955975" cy="943850"/>
              </a:xfrm>
              <a:custGeom>
                <a:rect b="b" l="l" r="r" t="t"/>
                <a:pathLst>
                  <a:path extrusionOk="0" h="37754" w="38239">
                    <a:moveTo>
                      <a:pt x="19081" y="2523"/>
                    </a:moveTo>
                    <a:cubicBezTo>
                      <a:pt x="19134" y="2523"/>
                      <a:pt x="19188" y="2523"/>
                      <a:pt x="19241" y="2524"/>
                    </a:cubicBezTo>
                    <a:cubicBezTo>
                      <a:pt x="19260" y="2524"/>
                      <a:pt x="19279" y="2524"/>
                      <a:pt x="19298" y="2524"/>
                    </a:cubicBezTo>
                    <a:cubicBezTo>
                      <a:pt x="28086" y="2524"/>
                      <a:pt x="35109" y="9563"/>
                      <a:pt x="35594" y="17813"/>
                    </a:cubicBezTo>
                    <a:cubicBezTo>
                      <a:pt x="36200" y="27652"/>
                      <a:pt x="28361" y="35291"/>
                      <a:pt x="19348" y="35291"/>
                    </a:cubicBezTo>
                    <a:cubicBezTo>
                      <a:pt x="19313" y="35291"/>
                      <a:pt x="19277" y="35290"/>
                      <a:pt x="19241" y="35290"/>
                    </a:cubicBezTo>
                    <a:cubicBezTo>
                      <a:pt x="9818" y="35260"/>
                      <a:pt x="2858" y="27479"/>
                      <a:pt x="2858" y="18907"/>
                    </a:cubicBezTo>
                    <a:cubicBezTo>
                      <a:pt x="2858" y="10144"/>
                      <a:pt x="10097" y="2523"/>
                      <a:pt x="19081" y="2523"/>
                    </a:cubicBezTo>
                    <a:close/>
                    <a:moveTo>
                      <a:pt x="19302" y="1"/>
                    </a:moveTo>
                    <a:cubicBezTo>
                      <a:pt x="8967" y="1"/>
                      <a:pt x="1" y="8329"/>
                      <a:pt x="396" y="19576"/>
                    </a:cubicBezTo>
                    <a:cubicBezTo>
                      <a:pt x="761" y="29576"/>
                      <a:pt x="8876" y="37631"/>
                      <a:pt x="19089" y="37752"/>
                    </a:cubicBezTo>
                    <a:cubicBezTo>
                      <a:pt x="19146" y="37753"/>
                      <a:pt x="19203" y="37753"/>
                      <a:pt x="19260" y="37753"/>
                    </a:cubicBezTo>
                    <a:cubicBezTo>
                      <a:pt x="29429" y="37753"/>
                      <a:pt x="38026" y="29669"/>
                      <a:pt x="38147" y="19120"/>
                    </a:cubicBezTo>
                    <a:cubicBezTo>
                      <a:pt x="38238" y="8573"/>
                      <a:pt x="29788" y="62"/>
                      <a:pt x="1930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3"/>
              <p:cNvSpPr/>
              <p:nvPr/>
            </p:nvSpPr>
            <p:spPr>
              <a:xfrm>
                <a:off x="3984375" y="2121300"/>
                <a:ext cx="313875" cy="197700"/>
              </a:xfrm>
              <a:custGeom>
                <a:rect b="b" l="l" r="r" t="t"/>
                <a:pathLst>
                  <a:path extrusionOk="0" h="7908" w="12555">
                    <a:moveTo>
                      <a:pt x="2043" y="1"/>
                    </a:moveTo>
                    <a:cubicBezTo>
                      <a:pt x="1221" y="1"/>
                      <a:pt x="564" y="519"/>
                      <a:pt x="396" y="1453"/>
                    </a:cubicBezTo>
                    <a:cubicBezTo>
                      <a:pt x="153" y="2365"/>
                      <a:pt x="122" y="3307"/>
                      <a:pt x="1" y="4037"/>
                    </a:cubicBezTo>
                    <a:cubicBezTo>
                      <a:pt x="92" y="4918"/>
                      <a:pt x="153" y="5557"/>
                      <a:pt x="274" y="6256"/>
                    </a:cubicBezTo>
                    <a:cubicBezTo>
                      <a:pt x="422" y="7292"/>
                      <a:pt x="1151" y="7908"/>
                      <a:pt x="2120" y="7908"/>
                    </a:cubicBezTo>
                    <a:cubicBezTo>
                      <a:pt x="2344" y="7908"/>
                      <a:pt x="2582" y="7875"/>
                      <a:pt x="2828" y="7806"/>
                    </a:cubicBezTo>
                    <a:cubicBezTo>
                      <a:pt x="3132" y="7684"/>
                      <a:pt x="3436" y="7623"/>
                      <a:pt x="3739" y="7502"/>
                    </a:cubicBezTo>
                    <a:cubicBezTo>
                      <a:pt x="6414" y="6620"/>
                      <a:pt x="9089" y="5739"/>
                      <a:pt x="11794" y="4918"/>
                    </a:cubicBezTo>
                    <a:cubicBezTo>
                      <a:pt x="12281" y="4766"/>
                      <a:pt x="12554" y="4462"/>
                      <a:pt x="12554" y="3976"/>
                    </a:cubicBezTo>
                    <a:cubicBezTo>
                      <a:pt x="12554" y="3429"/>
                      <a:pt x="12281" y="3125"/>
                      <a:pt x="11794" y="3003"/>
                    </a:cubicBezTo>
                    <a:cubicBezTo>
                      <a:pt x="11551" y="2973"/>
                      <a:pt x="11338" y="2882"/>
                      <a:pt x="11095" y="2821"/>
                    </a:cubicBezTo>
                    <a:cubicBezTo>
                      <a:pt x="8299" y="1909"/>
                      <a:pt x="5502" y="997"/>
                      <a:pt x="2736" y="116"/>
                    </a:cubicBezTo>
                    <a:cubicBezTo>
                      <a:pt x="2498" y="38"/>
                      <a:pt x="2264" y="1"/>
                      <a:pt x="20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3"/>
              <p:cNvSpPr/>
              <p:nvPr/>
            </p:nvSpPr>
            <p:spPr>
              <a:xfrm>
                <a:off x="4378775" y="1915475"/>
                <a:ext cx="277375" cy="273775"/>
              </a:xfrm>
              <a:custGeom>
                <a:rect b="b" l="l" r="r" t="t"/>
                <a:pathLst>
                  <a:path extrusionOk="0" h="10951" w="11095">
                    <a:moveTo>
                      <a:pt x="6078" y="1"/>
                    </a:moveTo>
                    <a:cubicBezTo>
                      <a:pt x="5421" y="1"/>
                      <a:pt x="4835" y="400"/>
                      <a:pt x="4438" y="1175"/>
                    </a:cubicBezTo>
                    <a:cubicBezTo>
                      <a:pt x="3617" y="2847"/>
                      <a:pt x="2736" y="4519"/>
                      <a:pt x="1885" y="6191"/>
                    </a:cubicBezTo>
                    <a:cubicBezTo>
                      <a:pt x="1338" y="7346"/>
                      <a:pt x="760" y="8440"/>
                      <a:pt x="183" y="9565"/>
                    </a:cubicBezTo>
                    <a:cubicBezTo>
                      <a:pt x="0" y="9990"/>
                      <a:pt x="0" y="10446"/>
                      <a:pt x="365" y="10720"/>
                    </a:cubicBezTo>
                    <a:cubicBezTo>
                      <a:pt x="540" y="10851"/>
                      <a:pt x="842" y="10951"/>
                      <a:pt x="1088" y="10951"/>
                    </a:cubicBezTo>
                    <a:cubicBezTo>
                      <a:pt x="1183" y="10951"/>
                      <a:pt x="1270" y="10936"/>
                      <a:pt x="1338" y="10902"/>
                    </a:cubicBezTo>
                    <a:cubicBezTo>
                      <a:pt x="4256" y="9473"/>
                      <a:pt x="7143" y="7954"/>
                      <a:pt x="10061" y="6464"/>
                    </a:cubicBezTo>
                    <a:cubicBezTo>
                      <a:pt x="10699" y="6130"/>
                      <a:pt x="11003" y="5583"/>
                      <a:pt x="11095" y="4823"/>
                    </a:cubicBezTo>
                    <a:cubicBezTo>
                      <a:pt x="10943" y="4489"/>
                      <a:pt x="10821" y="4063"/>
                      <a:pt x="10608" y="3759"/>
                    </a:cubicBezTo>
                    <a:cubicBezTo>
                      <a:pt x="9727" y="2422"/>
                      <a:pt x="8633" y="1327"/>
                      <a:pt x="7326" y="446"/>
                    </a:cubicBezTo>
                    <a:cubicBezTo>
                      <a:pt x="6901" y="148"/>
                      <a:pt x="6476" y="1"/>
                      <a:pt x="6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3"/>
              <p:cNvSpPr/>
              <p:nvPr/>
            </p:nvSpPr>
            <p:spPr>
              <a:xfrm>
                <a:off x="4038325" y="2251925"/>
                <a:ext cx="283475" cy="274275"/>
              </a:xfrm>
              <a:custGeom>
                <a:rect b="b" l="l" r="r" t="t"/>
                <a:pathLst>
                  <a:path extrusionOk="0" h="10971" w="11339">
                    <a:moveTo>
                      <a:pt x="10373" y="1"/>
                    </a:moveTo>
                    <a:cubicBezTo>
                      <a:pt x="10165" y="1"/>
                      <a:pt x="9950" y="76"/>
                      <a:pt x="9728" y="180"/>
                    </a:cubicBezTo>
                    <a:cubicBezTo>
                      <a:pt x="6931" y="1639"/>
                      <a:pt x="4074" y="3067"/>
                      <a:pt x="1278" y="4526"/>
                    </a:cubicBezTo>
                    <a:cubicBezTo>
                      <a:pt x="274" y="5013"/>
                      <a:pt x="1" y="6137"/>
                      <a:pt x="609" y="7110"/>
                    </a:cubicBezTo>
                    <a:cubicBezTo>
                      <a:pt x="1521" y="8508"/>
                      <a:pt x="2706" y="9693"/>
                      <a:pt x="4104" y="10605"/>
                    </a:cubicBezTo>
                    <a:cubicBezTo>
                      <a:pt x="4408" y="10788"/>
                      <a:pt x="4803" y="10848"/>
                      <a:pt x="5138" y="10970"/>
                    </a:cubicBezTo>
                    <a:cubicBezTo>
                      <a:pt x="5989" y="10909"/>
                      <a:pt x="6475" y="10484"/>
                      <a:pt x="6810" y="9845"/>
                    </a:cubicBezTo>
                    <a:cubicBezTo>
                      <a:pt x="8208" y="7110"/>
                      <a:pt x="9667" y="4313"/>
                      <a:pt x="11065" y="1578"/>
                    </a:cubicBezTo>
                    <a:cubicBezTo>
                      <a:pt x="11308" y="1091"/>
                      <a:pt x="11339" y="666"/>
                      <a:pt x="11004" y="301"/>
                    </a:cubicBezTo>
                    <a:cubicBezTo>
                      <a:pt x="10802" y="83"/>
                      <a:pt x="10592" y="1"/>
                      <a:pt x="10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13"/>
              <p:cNvSpPr/>
              <p:nvPr/>
            </p:nvSpPr>
            <p:spPr>
              <a:xfrm>
                <a:off x="4036825" y="1915200"/>
                <a:ext cx="284975" cy="275550"/>
              </a:xfrm>
              <a:custGeom>
                <a:rect b="b" l="l" r="r" t="t"/>
                <a:pathLst>
                  <a:path extrusionOk="0" h="11022" w="11399">
                    <a:moveTo>
                      <a:pt x="5046" y="1"/>
                    </a:moveTo>
                    <a:cubicBezTo>
                      <a:pt x="4833" y="123"/>
                      <a:pt x="4377" y="244"/>
                      <a:pt x="4012" y="457"/>
                    </a:cubicBezTo>
                    <a:cubicBezTo>
                      <a:pt x="2797" y="1247"/>
                      <a:pt x="1793" y="2281"/>
                      <a:pt x="942" y="3496"/>
                    </a:cubicBezTo>
                    <a:cubicBezTo>
                      <a:pt x="0" y="4864"/>
                      <a:pt x="213" y="5928"/>
                      <a:pt x="1733" y="6688"/>
                    </a:cubicBezTo>
                    <a:lnTo>
                      <a:pt x="9848" y="10791"/>
                    </a:lnTo>
                    <a:cubicBezTo>
                      <a:pt x="10048" y="10925"/>
                      <a:pt x="10258" y="11022"/>
                      <a:pt x="10466" y="11022"/>
                    </a:cubicBezTo>
                    <a:cubicBezTo>
                      <a:pt x="10637" y="11022"/>
                      <a:pt x="10808" y="10956"/>
                      <a:pt x="10973" y="10791"/>
                    </a:cubicBezTo>
                    <a:cubicBezTo>
                      <a:pt x="11368" y="10457"/>
                      <a:pt x="11399" y="10032"/>
                      <a:pt x="11155" y="9545"/>
                    </a:cubicBezTo>
                    <a:cubicBezTo>
                      <a:pt x="9696" y="6688"/>
                      <a:pt x="8237" y="3831"/>
                      <a:pt x="6809" y="1004"/>
                    </a:cubicBezTo>
                    <a:cubicBezTo>
                      <a:pt x="6505" y="396"/>
                      <a:pt x="5958" y="92"/>
                      <a:pt x="50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3"/>
              <p:cNvSpPr/>
              <p:nvPr/>
            </p:nvSpPr>
            <p:spPr>
              <a:xfrm>
                <a:off x="4243500" y="2274650"/>
                <a:ext cx="209750" cy="311575"/>
              </a:xfrm>
              <a:custGeom>
                <a:rect b="b" l="l" r="r" t="t"/>
                <a:pathLst>
                  <a:path extrusionOk="0" h="12463" w="8390">
                    <a:moveTo>
                      <a:pt x="4226" y="0"/>
                    </a:moveTo>
                    <a:cubicBezTo>
                      <a:pt x="3800" y="0"/>
                      <a:pt x="3466" y="152"/>
                      <a:pt x="3314" y="608"/>
                    </a:cubicBezTo>
                    <a:cubicBezTo>
                      <a:pt x="3253" y="821"/>
                      <a:pt x="3192" y="1094"/>
                      <a:pt x="3132" y="1307"/>
                    </a:cubicBezTo>
                    <a:cubicBezTo>
                      <a:pt x="2220" y="4104"/>
                      <a:pt x="1308" y="6900"/>
                      <a:pt x="396" y="9727"/>
                    </a:cubicBezTo>
                    <a:cubicBezTo>
                      <a:pt x="1" y="10882"/>
                      <a:pt x="609" y="11915"/>
                      <a:pt x="1885" y="12158"/>
                    </a:cubicBezTo>
                    <a:cubicBezTo>
                      <a:pt x="2676" y="12310"/>
                      <a:pt x="3466" y="12341"/>
                      <a:pt x="4256" y="12462"/>
                    </a:cubicBezTo>
                    <a:cubicBezTo>
                      <a:pt x="5077" y="12341"/>
                      <a:pt x="5898" y="12280"/>
                      <a:pt x="6657" y="12189"/>
                    </a:cubicBezTo>
                    <a:cubicBezTo>
                      <a:pt x="7812" y="12006"/>
                      <a:pt x="8390" y="10973"/>
                      <a:pt x="8056" y="9879"/>
                    </a:cubicBezTo>
                    <a:cubicBezTo>
                      <a:pt x="7113" y="6748"/>
                      <a:pt x="6080" y="3678"/>
                      <a:pt x="5107" y="608"/>
                    </a:cubicBezTo>
                    <a:cubicBezTo>
                      <a:pt x="4955" y="182"/>
                      <a:pt x="4651" y="0"/>
                      <a:pt x="42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3"/>
              <p:cNvSpPr/>
              <p:nvPr/>
            </p:nvSpPr>
            <p:spPr>
              <a:xfrm>
                <a:off x="4402325" y="2122325"/>
                <a:ext cx="312350" cy="196750"/>
              </a:xfrm>
              <a:custGeom>
                <a:rect b="b" l="l" r="r" t="t"/>
                <a:pathLst>
                  <a:path extrusionOk="0" h="7870" w="12494">
                    <a:moveTo>
                      <a:pt x="10473" y="1"/>
                    </a:moveTo>
                    <a:cubicBezTo>
                      <a:pt x="10230" y="1"/>
                      <a:pt x="9970" y="45"/>
                      <a:pt x="9697" y="136"/>
                    </a:cubicBezTo>
                    <a:cubicBezTo>
                      <a:pt x="6688" y="1078"/>
                      <a:pt x="3678" y="2050"/>
                      <a:pt x="700" y="3054"/>
                    </a:cubicBezTo>
                    <a:cubicBezTo>
                      <a:pt x="183" y="3206"/>
                      <a:pt x="0" y="3540"/>
                      <a:pt x="0" y="3996"/>
                    </a:cubicBezTo>
                    <a:cubicBezTo>
                      <a:pt x="0" y="4421"/>
                      <a:pt x="244" y="4695"/>
                      <a:pt x="700" y="4847"/>
                    </a:cubicBezTo>
                    <a:cubicBezTo>
                      <a:pt x="3678" y="5789"/>
                      <a:pt x="6688" y="6762"/>
                      <a:pt x="9697" y="7765"/>
                    </a:cubicBezTo>
                    <a:cubicBezTo>
                      <a:pt x="9938" y="7835"/>
                      <a:pt x="10172" y="7870"/>
                      <a:pt x="10394" y="7870"/>
                    </a:cubicBezTo>
                    <a:cubicBezTo>
                      <a:pt x="11324" y="7870"/>
                      <a:pt x="12054" y="7275"/>
                      <a:pt x="12250" y="6245"/>
                    </a:cubicBezTo>
                    <a:cubicBezTo>
                      <a:pt x="12402" y="5455"/>
                      <a:pt x="12432" y="4573"/>
                      <a:pt x="12493" y="3570"/>
                    </a:cubicBezTo>
                    <a:cubicBezTo>
                      <a:pt x="12402" y="3023"/>
                      <a:pt x="12311" y="2294"/>
                      <a:pt x="12189" y="1595"/>
                    </a:cubicBezTo>
                    <a:cubicBezTo>
                      <a:pt x="12022" y="591"/>
                      <a:pt x="11366" y="1"/>
                      <a:pt x="104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3"/>
              <p:cNvSpPr/>
              <p:nvPr/>
            </p:nvSpPr>
            <p:spPr>
              <a:xfrm>
                <a:off x="4378775" y="2251725"/>
                <a:ext cx="277375" cy="273700"/>
              </a:xfrm>
              <a:custGeom>
                <a:rect b="b" l="l" r="r" t="t"/>
                <a:pathLst>
                  <a:path extrusionOk="0" h="10948" w="11095">
                    <a:moveTo>
                      <a:pt x="966" y="0"/>
                    </a:moveTo>
                    <a:cubicBezTo>
                      <a:pt x="740" y="0"/>
                      <a:pt x="527" y="99"/>
                      <a:pt x="335" y="309"/>
                    </a:cubicBezTo>
                    <a:cubicBezTo>
                      <a:pt x="31" y="613"/>
                      <a:pt x="0" y="947"/>
                      <a:pt x="183" y="1312"/>
                    </a:cubicBezTo>
                    <a:cubicBezTo>
                      <a:pt x="1642" y="4169"/>
                      <a:pt x="3070" y="7027"/>
                      <a:pt x="4529" y="9823"/>
                    </a:cubicBezTo>
                    <a:cubicBezTo>
                      <a:pt x="4909" y="10563"/>
                      <a:pt x="5489" y="10947"/>
                      <a:pt x="6138" y="10947"/>
                    </a:cubicBezTo>
                    <a:cubicBezTo>
                      <a:pt x="6529" y="10947"/>
                      <a:pt x="6945" y="10808"/>
                      <a:pt x="7356" y="10522"/>
                    </a:cubicBezTo>
                    <a:cubicBezTo>
                      <a:pt x="8663" y="9641"/>
                      <a:pt x="9727" y="8546"/>
                      <a:pt x="10608" y="7270"/>
                    </a:cubicBezTo>
                    <a:cubicBezTo>
                      <a:pt x="10821" y="6905"/>
                      <a:pt x="10943" y="6510"/>
                      <a:pt x="11095" y="6115"/>
                    </a:cubicBezTo>
                    <a:cubicBezTo>
                      <a:pt x="11003" y="5324"/>
                      <a:pt x="10639" y="4777"/>
                      <a:pt x="9940" y="4473"/>
                    </a:cubicBezTo>
                    <a:cubicBezTo>
                      <a:pt x="8268" y="3592"/>
                      <a:pt x="6566" y="2771"/>
                      <a:pt x="4894" y="1890"/>
                    </a:cubicBezTo>
                    <a:cubicBezTo>
                      <a:pt x="3769" y="1312"/>
                      <a:pt x="2614" y="704"/>
                      <a:pt x="1490" y="157"/>
                    </a:cubicBezTo>
                    <a:cubicBezTo>
                      <a:pt x="1309" y="54"/>
                      <a:pt x="1134" y="0"/>
                      <a:pt x="9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3"/>
              <p:cNvSpPr/>
              <p:nvPr/>
            </p:nvSpPr>
            <p:spPr>
              <a:xfrm>
                <a:off x="4245025" y="1855950"/>
                <a:ext cx="210525" cy="313000"/>
              </a:xfrm>
              <a:custGeom>
                <a:rect b="b" l="l" r="r" t="t"/>
                <a:pathLst>
                  <a:path extrusionOk="0" h="12520" w="8421">
                    <a:moveTo>
                      <a:pt x="4165" y="0"/>
                    </a:moveTo>
                    <a:cubicBezTo>
                      <a:pt x="3344" y="91"/>
                      <a:pt x="2463" y="183"/>
                      <a:pt x="1581" y="395"/>
                    </a:cubicBezTo>
                    <a:cubicBezTo>
                      <a:pt x="548" y="608"/>
                      <a:pt x="1" y="1611"/>
                      <a:pt x="305" y="2584"/>
                    </a:cubicBezTo>
                    <a:cubicBezTo>
                      <a:pt x="1277" y="5684"/>
                      <a:pt x="2311" y="8754"/>
                      <a:pt x="3344" y="11885"/>
                    </a:cubicBezTo>
                    <a:cubicBezTo>
                      <a:pt x="3473" y="12246"/>
                      <a:pt x="3734" y="12520"/>
                      <a:pt x="4070" y="12520"/>
                    </a:cubicBezTo>
                    <a:cubicBezTo>
                      <a:pt x="4130" y="12520"/>
                      <a:pt x="4192" y="12511"/>
                      <a:pt x="4256" y="12493"/>
                    </a:cubicBezTo>
                    <a:cubicBezTo>
                      <a:pt x="4590" y="12402"/>
                      <a:pt x="5016" y="12158"/>
                      <a:pt x="5077" y="11885"/>
                    </a:cubicBezTo>
                    <a:cubicBezTo>
                      <a:pt x="6110" y="8815"/>
                      <a:pt x="7083" y="5775"/>
                      <a:pt x="8086" y="2675"/>
                    </a:cubicBezTo>
                    <a:cubicBezTo>
                      <a:pt x="8420" y="1550"/>
                      <a:pt x="7812" y="547"/>
                      <a:pt x="6688" y="334"/>
                    </a:cubicBezTo>
                    <a:cubicBezTo>
                      <a:pt x="5867" y="152"/>
                      <a:pt x="5046" y="91"/>
                      <a:pt x="4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3"/>
            <p:cNvGrpSpPr/>
            <p:nvPr/>
          </p:nvGrpSpPr>
          <p:grpSpPr>
            <a:xfrm rot="1644632">
              <a:off x="8135041" y="1938412"/>
              <a:ext cx="760051" cy="1266675"/>
              <a:chOff x="5933425" y="1147725"/>
              <a:chExt cx="744150" cy="1240175"/>
            </a:xfrm>
          </p:grpSpPr>
          <p:sp>
            <p:nvSpPr>
              <p:cNvPr id="170" name="Google Shape;170;p13"/>
              <p:cNvSpPr/>
              <p:nvPr/>
            </p:nvSpPr>
            <p:spPr>
              <a:xfrm>
                <a:off x="5933425" y="1407550"/>
                <a:ext cx="744150" cy="980350"/>
              </a:xfrm>
              <a:custGeom>
                <a:rect b="b" l="l" r="r" t="t"/>
                <a:pathLst>
                  <a:path extrusionOk="0" h="39214" w="29766">
                    <a:moveTo>
                      <a:pt x="19486" y="6566"/>
                    </a:moveTo>
                    <a:cubicBezTo>
                      <a:pt x="19812" y="6566"/>
                      <a:pt x="19977" y="6803"/>
                      <a:pt x="20035" y="7176"/>
                    </a:cubicBezTo>
                    <a:cubicBezTo>
                      <a:pt x="20035" y="7632"/>
                      <a:pt x="19791" y="7906"/>
                      <a:pt x="19457" y="7906"/>
                    </a:cubicBezTo>
                    <a:cubicBezTo>
                      <a:pt x="19440" y="7907"/>
                      <a:pt x="19423" y="7908"/>
                      <a:pt x="19406" y="7908"/>
                    </a:cubicBezTo>
                    <a:cubicBezTo>
                      <a:pt x="19123" y="7908"/>
                      <a:pt x="18880" y="7667"/>
                      <a:pt x="18880" y="7237"/>
                    </a:cubicBezTo>
                    <a:cubicBezTo>
                      <a:pt x="18849" y="6842"/>
                      <a:pt x="19062" y="6599"/>
                      <a:pt x="19427" y="6568"/>
                    </a:cubicBezTo>
                    <a:cubicBezTo>
                      <a:pt x="19447" y="6566"/>
                      <a:pt x="19467" y="6566"/>
                      <a:pt x="19486" y="6566"/>
                    </a:cubicBezTo>
                    <a:close/>
                    <a:moveTo>
                      <a:pt x="21561" y="8146"/>
                    </a:moveTo>
                    <a:cubicBezTo>
                      <a:pt x="21578" y="8146"/>
                      <a:pt x="21597" y="8147"/>
                      <a:pt x="21615" y="8149"/>
                    </a:cubicBezTo>
                    <a:cubicBezTo>
                      <a:pt x="21980" y="8149"/>
                      <a:pt x="22193" y="8422"/>
                      <a:pt x="22162" y="8848"/>
                    </a:cubicBezTo>
                    <a:cubicBezTo>
                      <a:pt x="22134" y="9250"/>
                      <a:pt x="21915" y="9489"/>
                      <a:pt x="21610" y="9489"/>
                    </a:cubicBezTo>
                    <a:cubicBezTo>
                      <a:pt x="21592" y="9489"/>
                      <a:pt x="21573" y="9488"/>
                      <a:pt x="21554" y="9486"/>
                    </a:cubicBezTo>
                    <a:cubicBezTo>
                      <a:pt x="21220" y="9456"/>
                      <a:pt x="21068" y="9182"/>
                      <a:pt x="21007" y="8757"/>
                    </a:cubicBezTo>
                    <a:cubicBezTo>
                      <a:pt x="21065" y="8410"/>
                      <a:pt x="21232" y="8146"/>
                      <a:pt x="21561" y="8146"/>
                    </a:cubicBezTo>
                    <a:close/>
                    <a:moveTo>
                      <a:pt x="19488" y="8961"/>
                    </a:moveTo>
                    <a:cubicBezTo>
                      <a:pt x="19517" y="8961"/>
                      <a:pt x="19547" y="8964"/>
                      <a:pt x="19579" y="8969"/>
                    </a:cubicBezTo>
                    <a:cubicBezTo>
                      <a:pt x="19943" y="8969"/>
                      <a:pt x="20156" y="9213"/>
                      <a:pt x="20156" y="9638"/>
                    </a:cubicBezTo>
                    <a:cubicBezTo>
                      <a:pt x="20156" y="10033"/>
                      <a:pt x="19913" y="10276"/>
                      <a:pt x="19579" y="10276"/>
                    </a:cubicBezTo>
                    <a:cubicBezTo>
                      <a:pt x="19244" y="10276"/>
                      <a:pt x="19032" y="9972"/>
                      <a:pt x="19001" y="9608"/>
                    </a:cubicBezTo>
                    <a:cubicBezTo>
                      <a:pt x="19029" y="9222"/>
                      <a:pt x="19206" y="8961"/>
                      <a:pt x="19488" y="8961"/>
                    </a:cubicBezTo>
                    <a:close/>
                    <a:moveTo>
                      <a:pt x="23378" y="10246"/>
                    </a:moveTo>
                    <a:cubicBezTo>
                      <a:pt x="23712" y="10246"/>
                      <a:pt x="23925" y="10489"/>
                      <a:pt x="23986" y="10884"/>
                    </a:cubicBezTo>
                    <a:cubicBezTo>
                      <a:pt x="23986" y="11280"/>
                      <a:pt x="23804" y="11553"/>
                      <a:pt x="23500" y="11583"/>
                    </a:cubicBezTo>
                    <a:cubicBezTo>
                      <a:pt x="23074" y="11583"/>
                      <a:pt x="22831" y="11340"/>
                      <a:pt x="22831" y="10976"/>
                    </a:cubicBezTo>
                    <a:cubicBezTo>
                      <a:pt x="22801" y="10550"/>
                      <a:pt x="23044" y="10276"/>
                      <a:pt x="23378" y="10246"/>
                    </a:cubicBezTo>
                    <a:close/>
                    <a:moveTo>
                      <a:pt x="21281" y="10550"/>
                    </a:moveTo>
                    <a:cubicBezTo>
                      <a:pt x="21615" y="10550"/>
                      <a:pt x="21828" y="10854"/>
                      <a:pt x="21858" y="11188"/>
                    </a:cubicBezTo>
                    <a:cubicBezTo>
                      <a:pt x="21828" y="11644"/>
                      <a:pt x="21615" y="11887"/>
                      <a:pt x="21250" y="11887"/>
                    </a:cubicBezTo>
                    <a:cubicBezTo>
                      <a:pt x="20946" y="11827"/>
                      <a:pt x="20703" y="11644"/>
                      <a:pt x="20703" y="11219"/>
                    </a:cubicBezTo>
                    <a:cubicBezTo>
                      <a:pt x="20703" y="10763"/>
                      <a:pt x="20916" y="10550"/>
                      <a:pt x="21281" y="10550"/>
                    </a:cubicBezTo>
                    <a:close/>
                    <a:moveTo>
                      <a:pt x="19783" y="11927"/>
                    </a:moveTo>
                    <a:cubicBezTo>
                      <a:pt x="19816" y="11927"/>
                      <a:pt x="19850" y="11934"/>
                      <a:pt x="19883" y="11948"/>
                    </a:cubicBezTo>
                    <a:cubicBezTo>
                      <a:pt x="20156" y="12039"/>
                      <a:pt x="20308" y="12313"/>
                      <a:pt x="20521" y="12495"/>
                    </a:cubicBezTo>
                    <a:cubicBezTo>
                      <a:pt x="20463" y="12961"/>
                      <a:pt x="20126" y="13288"/>
                      <a:pt x="19857" y="13288"/>
                    </a:cubicBezTo>
                    <a:cubicBezTo>
                      <a:pt x="19845" y="13288"/>
                      <a:pt x="19833" y="13287"/>
                      <a:pt x="19822" y="13286"/>
                    </a:cubicBezTo>
                    <a:cubicBezTo>
                      <a:pt x="19487" y="13255"/>
                      <a:pt x="19335" y="12982"/>
                      <a:pt x="19305" y="12587"/>
                    </a:cubicBezTo>
                    <a:cubicBezTo>
                      <a:pt x="19278" y="12292"/>
                      <a:pt x="19534" y="11927"/>
                      <a:pt x="19783" y="11927"/>
                    </a:cubicBezTo>
                    <a:close/>
                    <a:moveTo>
                      <a:pt x="24716" y="11979"/>
                    </a:moveTo>
                    <a:cubicBezTo>
                      <a:pt x="25050" y="11979"/>
                      <a:pt x="25202" y="12313"/>
                      <a:pt x="25263" y="12860"/>
                    </a:cubicBezTo>
                    <a:cubicBezTo>
                      <a:pt x="25111" y="13012"/>
                      <a:pt x="24959" y="13286"/>
                      <a:pt x="24746" y="13377"/>
                    </a:cubicBezTo>
                    <a:cubicBezTo>
                      <a:pt x="24714" y="13386"/>
                      <a:pt x="24682" y="13391"/>
                      <a:pt x="24651" y="13391"/>
                    </a:cubicBezTo>
                    <a:cubicBezTo>
                      <a:pt x="24382" y="13391"/>
                      <a:pt x="24138" y="13059"/>
                      <a:pt x="24138" y="12678"/>
                    </a:cubicBezTo>
                    <a:cubicBezTo>
                      <a:pt x="24138" y="12222"/>
                      <a:pt x="24351" y="11979"/>
                      <a:pt x="24716" y="11979"/>
                    </a:cubicBezTo>
                    <a:close/>
                    <a:moveTo>
                      <a:pt x="22533" y="12300"/>
                    </a:moveTo>
                    <a:cubicBezTo>
                      <a:pt x="22561" y="12300"/>
                      <a:pt x="22590" y="12304"/>
                      <a:pt x="22618" y="12313"/>
                    </a:cubicBezTo>
                    <a:cubicBezTo>
                      <a:pt x="22831" y="12343"/>
                      <a:pt x="23044" y="12587"/>
                      <a:pt x="23196" y="12708"/>
                    </a:cubicBezTo>
                    <a:cubicBezTo>
                      <a:pt x="23139" y="13246"/>
                      <a:pt x="22977" y="13626"/>
                      <a:pt x="22709" y="13626"/>
                    </a:cubicBezTo>
                    <a:cubicBezTo>
                      <a:pt x="22689" y="13626"/>
                      <a:pt x="22669" y="13624"/>
                      <a:pt x="22649" y="13620"/>
                    </a:cubicBezTo>
                    <a:cubicBezTo>
                      <a:pt x="22436" y="13590"/>
                      <a:pt x="22162" y="13255"/>
                      <a:pt x="22071" y="12982"/>
                    </a:cubicBezTo>
                    <a:cubicBezTo>
                      <a:pt x="21988" y="12679"/>
                      <a:pt x="22256" y="12300"/>
                      <a:pt x="22533" y="12300"/>
                    </a:cubicBezTo>
                    <a:close/>
                    <a:moveTo>
                      <a:pt x="21558" y="13847"/>
                    </a:moveTo>
                    <a:cubicBezTo>
                      <a:pt x="21846" y="13847"/>
                      <a:pt x="22010" y="14127"/>
                      <a:pt x="22010" y="14501"/>
                    </a:cubicBezTo>
                    <a:cubicBezTo>
                      <a:pt x="22010" y="14897"/>
                      <a:pt x="21798" y="15140"/>
                      <a:pt x="21463" y="15140"/>
                    </a:cubicBezTo>
                    <a:cubicBezTo>
                      <a:pt x="21129" y="15140"/>
                      <a:pt x="20855" y="14805"/>
                      <a:pt x="20794" y="14258"/>
                    </a:cubicBezTo>
                    <a:cubicBezTo>
                      <a:pt x="20977" y="14137"/>
                      <a:pt x="21159" y="13863"/>
                      <a:pt x="21433" y="13863"/>
                    </a:cubicBezTo>
                    <a:cubicBezTo>
                      <a:pt x="21477" y="13852"/>
                      <a:pt x="21518" y="13847"/>
                      <a:pt x="21558" y="13847"/>
                    </a:cubicBezTo>
                    <a:close/>
                    <a:moveTo>
                      <a:pt x="23864" y="13985"/>
                    </a:moveTo>
                    <a:cubicBezTo>
                      <a:pt x="24108" y="13985"/>
                      <a:pt x="24290" y="14319"/>
                      <a:pt x="24503" y="14501"/>
                    </a:cubicBezTo>
                    <a:lnTo>
                      <a:pt x="24503" y="14775"/>
                    </a:lnTo>
                    <a:cubicBezTo>
                      <a:pt x="24320" y="14957"/>
                      <a:pt x="24108" y="15231"/>
                      <a:pt x="23864" y="15261"/>
                    </a:cubicBezTo>
                    <a:cubicBezTo>
                      <a:pt x="23850" y="15263"/>
                      <a:pt x="23836" y="15263"/>
                      <a:pt x="23822" y="15263"/>
                    </a:cubicBezTo>
                    <a:cubicBezTo>
                      <a:pt x="23481" y="15263"/>
                      <a:pt x="23260" y="14911"/>
                      <a:pt x="23348" y="14532"/>
                    </a:cubicBezTo>
                    <a:cubicBezTo>
                      <a:pt x="23378" y="14319"/>
                      <a:pt x="23712" y="13985"/>
                      <a:pt x="23864" y="13985"/>
                    </a:cubicBezTo>
                    <a:close/>
                    <a:moveTo>
                      <a:pt x="25536" y="14471"/>
                    </a:moveTo>
                    <a:cubicBezTo>
                      <a:pt x="25840" y="14471"/>
                      <a:pt x="26083" y="14745"/>
                      <a:pt x="26144" y="15261"/>
                    </a:cubicBezTo>
                    <a:cubicBezTo>
                      <a:pt x="25962" y="15444"/>
                      <a:pt x="25779" y="15717"/>
                      <a:pt x="25506" y="15808"/>
                    </a:cubicBezTo>
                    <a:cubicBezTo>
                      <a:pt x="25490" y="15810"/>
                      <a:pt x="25475" y="15811"/>
                      <a:pt x="25460" y="15811"/>
                    </a:cubicBezTo>
                    <a:cubicBezTo>
                      <a:pt x="25152" y="15811"/>
                      <a:pt x="24957" y="15515"/>
                      <a:pt x="24928" y="15109"/>
                    </a:cubicBezTo>
                    <a:cubicBezTo>
                      <a:pt x="24898" y="14775"/>
                      <a:pt x="25232" y="14471"/>
                      <a:pt x="25536" y="14471"/>
                    </a:cubicBezTo>
                    <a:close/>
                    <a:moveTo>
                      <a:pt x="15091" y="1"/>
                    </a:moveTo>
                    <a:cubicBezTo>
                      <a:pt x="15037" y="1"/>
                      <a:pt x="14983" y="1"/>
                      <a:pt x="14928" y="3"/>
                    </a:cubicBezTo>
                    <a:cubicBezTo>
                      <a:pt x="12670" y="31"/>
                      <a:pt x="10795" y="1184"/>
                      <a:pt x="10524" y="2641"/>
                    </a:cubicBezTo>
                    <a:lnTo>
                      <a:pt x="10524" y="2641"/>
                    </a:lnTo>
                    <a:cubicBezTo>
                      <a:pt x="4420" y="4849"/>
                      <a:pt x="0" y="11644"/>
                      <a:pt x="125" y="19638"/>
                    </a:cubicBezTo>
                    <a:cubicBezTo>
                      <a:pt x="251" y="27582"/>
                      <a:pt x="4868" y="34278"/>
                      <a:pt x="11069" y="36306"/>
                    </a:cubicBezTo>
                    <a:lnTo>
                      <a:pt x="11069" y="36306"/>
                    </a:lnTo>
                    <a:cubicBezTo>
                      <a:pt x="11131" y="37910"/>
                      <a:pt x="13080" y="39214"/>
                      <a:pt x="15484" y="39214"/>
                    </a:cubicBezTo>
                    <a:cubicBezTo>
                      <a:pt x="15512" y="39214"/>
                      <a:pt x="15539" y="39213"/>
                      <a:pt x="15566" y="39213"/>
                    </a:cubicBezTo>
                    <a:cubicBezTo>
                      <a:pt x="18059" y="39152"/>
                      <a:pt x="20065" y="37784"/>
                      <a:pt x="20035" y="36173"/>
                    </a:cubicBezTo>
                    <a:cubicBezTo>
                      <a:pt x="20033" y="36078"/>
                      <a:pt x="20024" y="35983"/>
                      <a:pt x="20010" y="35890"/>
                    </a:cubicBezTo>
                    <a:lnTo>
                      <a:pt x="20010" y="35890"/>
                    </a:lnTo>
                    <a:cubicBezTo>
                      <a:pt x="25713" y="33424"/>
                      <a:pt x="29766" y="26874"/>
                      <a:pt x="29670" y="19243"/>
                    </a:cubicBezTo>
                    <a:cubicBezTo>
                      <a:pt x="29598" y="11513"/>
                      <a:pt x="25320" y="5030"/>
                      <a:pt x="19447" y="2756"/>
                    </a:cubicBezTo>
                    <a:lnTo>
                      <a:pt x="19447" y="2756"/>
                    </a:lnTo>
                    <a:cubicBezTo>
                      <a:pt x="19295" y="1226"/>
                      <a:pt x="17424" y="1"/>
                      <a:pt x="150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3"/>
              <p:cNvSpPr/>
              <p:nvPr/>
            </p:nvSpPr>
            <p:spPr>
              <a:xfrm>
                <a:off x="6185800" y="1147725"/>
                <a:ext cx="329050" cy="258375"/>
              </a:xfrm>
              <a:custGeom>
                <a:rect b="b" l="l" r="r" t="t"/>
                <a:pathLst>
                  <a:path extrusionOk="0" fill="none" h="10335" w="13162">
                    <a:moveTo>
                      <a:pt x="3283" y="10335"/>
                    </a:moveTo>
                    <a:cubicBezTo>
                      <a:pt x="3283" y="10335"/>
                      <a:pt x="0" y="3283"/>
                      <a:pt x="7508" y="0"/>
                    </a:cubicBezTo>
                    <a:cubicBezTo>
                      <a:pt x="7508" y="0"/>
                      <a:pt x="13162" y="8268"/>
                      <a:pt x="3283" y="10335"/>
                    </a:cubicBezTo>
                    <a:close/>
                  </a:path>
                </a:pathLst>
              </a:custGeom>
              <a:solidFill>
                <a:schemeClr val="dk2"/>
              </a:solidFill>
              <a:ln cap="rnd" cmpd="sng" w="952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3"/>
              <p:cNvSpPr/>
              <p:nvPr/>
            </p:nvSpPr>
            <p:spPr>
              <a:xfrm>
                <a:off x="6272425" y="1153800"/>
                <a:ext cx="98800" cy="242425"/>
              </a:xfrm>
              <a:custGeom>
                <a:rect b="b" l="l" r="r" t="t"/>
                <a:pathLst>
                  <a:path extrusionOk="0" fill="none" h="9697" w="3952">
                    <a:moveTo>
                      <a:pt x="3952" y="1"/>
                    </a:moveTo>
                    <a:cubicBezTo>
                      <a:pt x="3952" y="1"/>
                      <a:pt x="3192" y="7569"/>
                      <a:pt x="0" y="9697"/>
                    </a:cubicBezTo>
                  </a:path>
                </a:pathLst>
              </a:custGeom>
              <a:solidFill>
                <a:schemeClr val="dk2"/>
              </a:solidFill>
              <a:ln cap="rnd" cmpd="sng" w="952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3" name="Google Shape;173;p13"/>
          <p:cNvSpPr txBox="1"/>
          <p:nvPr>
            <p:ph type="title"/>
          </p:nvPr>
        </p:nvSpPr>
        <p:spPr>
          <a:xfrm>
            <a:off x="1371600" y="548700"/>
            <a:ext cx="6409800" cy="837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MAIN_POINT_2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4"/>
          <p:cNvSpPr txBox="1"/>
          <p:nvPr>
            <p:ph type="title"/>
          </p:nvPr>
        </p:nvSpPr>
        <p:spPr>
          <a:xfrm>
            <a:off x="2143650" y="1178250"/>
            <a:ext cx="4856700" cy="2967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76" name="Google Shape;176;p14"/>
          <p:cNvGrpSpPr/>
          <p:nvPr/>
        </p:nvGrpSpPr>
        <p:grpSpPr>
          <a:xfrm rot="1644632">
            <a:off x="362641" y="2900425"/>
            <a:ext cx="760051" cy="1266675"/>
            <a:chOff x="5933425" y="1147725"/>
            <a:chExt cx="744150" cy="1240175"/>
          </a:xfrm>
        </p:grpSpPr>
        <p:sp>
          <p:nvSpPr>
            <p:cNvPr id="177" name="Google Shape;177;p14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" name="Google Shape;180;p14"/>
          <p:cNvSpPr/>
          <p:nvPr/>
        </p:nvSpPr>
        <p:spPr>
          <a:xfrm rot="-1220171">
            <a:off x="7986623" y="1375925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4"/>
          <p:cNvSpPr/>
          <p:nvPr/>
        </p:nvSpPr>
        <p:spPr>
          <a:xfrm rot="2169691">
            <a:off x="582515" y="4409860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4"/>
          <p:cNvSpPr/>
          <p:nvPr/>
        </p:nvSpPr>
        <p:spPr>
          <a:xfrm>
            <a:off x="830550" y="416173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4"/>
          <p:cNvGrpSpPr/>
          <p:nvPr/>
        </p:nvGrpSpPr>
        <p:grpSpPr>
          <a:xfrm>
            <a:off x="7867177" y="2504631"/>
            <a:ext cx="728125" cy="941450"/>
            <a:chOff x="7866868" y="1044644"/>
            <a:chExt cx="728125" cy="941450"/>
          </a:xfrm>
        </p:grpSpPr>
        <p:cxnSp>
          <p:nvCxnSpPr>
            <p:cNvPr id="184" name="Google Shape;184;p14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5" name="Google Shape;185;p14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6" name="Google Shape;186;p14"/>
          <p:cNvGrpSpPr/>
          <p:nvPr/>
        </p:nvGrpSpPr>
        <p:grpSpPr>
          <a:xfrm>
            <a:off x="8265963" y="1854315"/>
            <a:ext cx="658667" cy="650313"/>
            <a:chOff x="3868875" y="1748025"/>
            <a:chExt cx="955975" cy="943850"/>
          </a:xfrm>
        </p:grpSpPr>
        <p:sp>
          <p:nvSpPr>
            <p:cNvPr id="187" name="Google Shape;187;p14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" name="Google Shape;196;p14"/>
          <p:cNvSpPr/>
          <p:nvPr/>
        </p:nvSpPr>
        <p:spPr>
          <a:xfrm>
            <a:off x="8345050" y="111828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1_1_2_2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/>
          <p:cNvSpPr txBox="1"/>
          <p:nvPr>
            <p:ph type="title"/>
          </p:nvPr>
        </p:nvSpPr>
        <p:spPr>
          <a:xfrm>
            <a:off x="1371600" y="1401225"/>
            <a:ext cx="30384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99" name="Google Shape;199;p15"/>
          <p:cNvGrpSpPr/>
          <p:nvPr/>
        </p:nvGrpSpPr>
        <p:grpSpPr>
          <a:xfrm rot="1644632">
            <a:off x="316891" y="3204725"/>
            <a:ext cx="760051" cy="1266675"/>
            <a:chOff x="5933425" y="1147725"/>
            <a:chExt cx="744150" cy="1240175"/>
          </a:xfrm>
        </p:grpSpPr>
        <p:sp>
          <p:nvSpPr>
            <p:cNvPr id="200" name="Google Shape;200;p15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5"/>
          <p:cNvSpPr/>
          <p:nvPr/>
        </p:nvSpPr>
        <p:spPr>
          <a:xfrm rot="-1220171">
            <a:off x="686273" y="4578825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5"/>
          <p:cNvSpPr/>
          <p:nvPr/>
        </p:nvSpPr>
        <p:spPr>
          <a:xfrm rot="2169691">
            <a:off x="518702" y="2866310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5"/>
          <p:cNvSpPr/>
          <p:nvPr/>
        </p:nvSpPr>
        <p:spPr>
          <a:xfrm>
            <a:off x="8224813" y="257223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15"/>
          <p:cNvGrpSpPr/>
          <p:nvPr/>
        </p:nvGrpSpPr>
        <p:grpSpPr>
          <a:xfrm>
            <a:off x="8103240" y="1592594"/>
            <a:ext cx="728125" cy="941450"/>
            <a:chOff x="7866868" y="1044644"/>
            <a:chExt cx="728125" cy="941450"/>
          </a:xfrm>
        </p:grpSpPr>
        <p:cxnSp>
          <p:nvCxnSpPr>
            <p:cNvPr id="207" name="Google Shape;207;p15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8" name="Google Shape;208;p15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09" name="Google Shape;209;p15"/>
          <p:cNvGrpSpPr/>
          <p:nvPr/>
        </p:nvGrpSpPr>
        <p:grpSpPr>
          <a:xfrm>
            <a:off x="219363" y="1401227"/>
            <a:ext cx="658667" cy="650313"/>
            <a:chOff x="3868875" y="1748025"/>
            <a:chExt cx="955975" cy="943850"/>
          </a:xfrm>
        </p:grpSpPr>
        <p:sp>
          <p:nvSpPr>
            <p:cNvPr id="210" name="Google Shape;210;p15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5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5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5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" name="Google Shape;219;p15"/>
          <p:cNvSpPr/>
          <p:nvPr/>
        </p:nvSpPr>
        <p:spPr>
          <a:xfrm>
            <a:off x="889900" y="239953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">
            <a:hlinkClick action="ppaction://hlinkshowjump?jump=previousslide"/>
          </p:cNvPr>
          <p:cNvSpPr/>
          <p:nvPr/>
        </p:nvSpPr>
        <p:spPr>
          <a:xfrm>
            <a:off x="8423975" y="4419000"/>
            <a:ext cx="351600" cy="35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6"/>
          <p:cNvSpPr/>
          <p:nvPr/>
        </p:nvSpPr>
        <p:spPr>
          <a:xfrm rot="-5400000">
            <a:off x="8542325" y="4516950"/>
            <a:ext cx="114900" cy="155700"/>
          </a:xfrm>
          <a:prstGeom prst="chevron">
            <a:avLst>
              <a:gd fmla="val 20006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3" name="Google Shape;223;p16"/>
          <p:cNvGrpSpPr/>
          <p:nvPr/>
        </p:nvGrpSpPr>
        <p:grpSpPr>
          <a:xfrm rot="1644632">
            <a:off x="362641" y="3234050"/>
            <a:ext cx="760051" cy="1266675"/>
            <a:chOff x="5933425" y="1147725"/>
            <a:chExt cx="744150" cy="1240175"/>
          </a:xfrm>
        </p:grpSpPr>
        <p:sp>
          <p:nvSpPr>
            <p:cNvPr id="224" name="Google Shape;224;p16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16"/>
          <p:cNvSpPr/>
          <p:nvPr/>
        </p:nvSpPr>
        <p:spPr>
          <a:xfrm rot="-1220171">
            <a:off x="8085136" y="2593775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6"/>
          <p:cNvSpPr/>
          <p:nvPr/>
        </p:nvSpPr>
        <p:spPr>
          <a:xfrm rot="2169691">
            <a:off x="8187965" y="4119010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6"/>
          <p:cNvSpPr/>
          <p:nvPr/>
        </p:nvSpPr>
        <p:spPr>
          <a:xfrm>
            <a:off x="8436000" y="387088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" name="Google Shape;230;p16"/>
          <p:cNvGrpSpPr/>
          <p:nvPr/>
        </p:nvGrpSpPr>
        <p:grpSpPr>
          <a:xfrm>
            <a:off x="7881193" y="1297494"/>
            <a:ext cx="728125" cy="941450"/>
            <a:chOff x="7866868" y="1044644"/>
            <a:chExt cx="728125" cy="941450"/>
          </a:xfrm>
        </p:grpSpPr>
        <p:cxnSp>
          <p:nvCxnSpPr>
            <p:cNvPr id="231" name="Google Shape;231;p16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2" name="Google Shape;232;p16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33" name="Google Shape;233;p16"/>
          <p:cNvSpPr/>
          <p:nvPr/>
        </p:nvSpPr>
        <p:spPr>
          <a:xfrm>
            <a:off x="469050" y="2965300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4" name="Google Shape;234;p16"/>
          <p:cNvGrpSpPr/>
          <p:nvPr/>
        </p:nvGrpSpPr>
        <p:grpSpPr>
          <a:xfrm>
            <a:off x="314613" y="1541915"/>
            <a:ext cx="658667" cy="650313"/>
            <a:chOff x="3868875" y="1748025"/>
            <a:chExt cx="955975" cy="943850"/>
          </a:xfrm>
        </p:grpSpPr>
        <p:sp>
          <p:nvSpPr>
            <p:cNvPr id="235" name="Google Shape;235;p16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" name="Google Shape;244;p16"/>
          <p:cNvSpPr txBox="1"/>
          <p:nvPr>
            <p:ph idx="1" type="subTitle"/>
          </p:nvPr>
        </p:nvSpPr>
        <p:spPr>
          <a:xfrm>
            <a:off x="1362200" y="1403125"/>
            <a:ext cx="43392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16"/>
          <p:cNvSpPr txBox="1"/>
          <p:nvPr>
            <p:ph type="title"/>
          </p:nvPr>
        </p:nvSpPr>
        <p:spPr>
          <a:xfrm>
            <a:off x="1362200" y="590700"/>
            <a:ext cx="64101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6" name="Google Shape;246;p16"/>
          <p:cNvSpPr txBox="1"/>
          <p:nvPr>
            <p:ph idx="2" type="subTitle"/>
          </p:nvPr>
        </p:nvSpPr>
        <p:spPr>
          <a:xfrm>
            <a:off x="1362200" y="2965300"/>
            <a:ext cx="43392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" name="Google Shape;247;p16"/>
          <p:cNvSpPr txBox="1"/>
          <p:nvPr>
            <p:ph idx="3" type="title"/>
          </p:nvPr>
        </p:nvSpPr>
        <p:spPr>
          <a:xfrm>
            <a:off x="1362200" y="2331025"/>
            <a:ext cx="43392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">
                <a:highlight>
                  <a:schemeClr val="dk2"/>
                </a:highlight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7"/>
          <p:cNvSpPr txBox="1"/>
          <p:nvPr>
            <p:ph type="title"/>
          </p:nvPr>
        </p:nvSpPr>
        <p:spPr>
          <a:xfrm>
            <a:off x="548700" y="548700"/>
            <a:ext cx="722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50" name="Google Shape;250;p17"/>
          <p:cNvGrpSpPr/>
          <p:nvPr/>
        </p:nvGrpSpPr>
        <p:grpSpPr>
          <a:xfrm rot="1644632">
            <a:off x="8040066" y="652550"/>
            <a:ext cx="760051" cy="1266675"/>
            <a:chOff x="5933425" y="1147725"/>
            <a:chExt cx="744150" cy="1240175"/>
          </a:xfrm>
        </p:grpSpPr>
        <p:sp>
          <p:nvSpPr>
            <p:cNvPr id="251" name="Google Shape;251;p17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7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" name="Google Shape;254;p17"/>
          <p:cNvSpPr/>
          <p:nvPr/>
        </p:nvSpPr>
        <p:spPr>
          <a:xfrm rot="2169691">
            <a:off x="8417077" y="3343060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7"/>
          <p:cNvSpPr/>
          <p:nvPr/>
        </p:nvSpPr>
        <p:spPr>
          <a:xfrm>
            <a:off x="8665113" y="309493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17"/>
          <p:cNvGrpSpPr/>
          <p:nvPr/>
        </p:nvGrpSpPr>
        <p:grpSpPr>
          <a:xfrm>
            <a:off x="7867177" y="1999219"/>
            <a:ext cx="728125" cy="941450"/>
            <a:chOff x="7866868" y="1044644"/>
            <a:chExt cx="728125" cy="941450"/>
          </a:xfrm>
        </p:grpSpPr>
        <p:cxnSp>
          <p:nvCxnSpPr>
            <p:cNvPr id="257" name="Google Shape;257;p17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8" name="Google Shape;258;p17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59" name="Google Shape;259;p17"/>
          <p:cNvGrpSpPr/>
          <p:nvPr/>
        </p:nvGrpSpPr>
        <p:grpSpPr>
          <a:xfrm>
            <a:off x="8090763" y="4138265"/>
            <a:ext cx="658667" cy="650313"/>
            <a:chOff x="3868875" y="1748025"/>
            <a:chExt cx="955975" cy="943850"/>
          </a:xfrm>
        </p:grpSpPr>
        <p:sp>
          <p:nvSpPr>
            <p:cNvPr id="260" name="Google Shape;260;p17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7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7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7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7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7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7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17"/>
          <p:cNvSpPr txBox="1"/>
          <p:nvPr>
            <p:ph idx="1" type="body"/>
          </p:nvPr>
        </p:nvSpPr>
        <p:spPr>
          <a:xfrm>
            <a:off x="548850" y="1121400"/>
            <a:ext cx="7223700" cy="14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_1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8"/>
          <p:cNvSpPr txBox="1"/>
          <p:nvPr>
            <p:ph type="title"/>
          </p:nvPr>
        </p:nvSpPr>
        <p:spPr>
          <a:xfrm>
            <a:off x="3529429" y="3549453"/>
            <a:ext cx="20856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2" name="Google Shape;272;p18"/>
          <p:cNvSpPr txBox="1"/>
          <p:nvPr>
            <p:ph idx="1" type="subTitle"/>
          </p:nvPr>
        </p:nvSpPr>
        <p:spPr>
          <a:xfrm>
            <a:off x="3529429" y="2478662"/>
            <a:ext cx="2085600" cy="11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18"/>
          <p:cNvSpPr txBox="1"/>
          <p:nvPr>
            <p:ph idx="2" type="title"/>
          </p:nvPr>
        </p:nvSpPr>
        <p:spPr>
          <a:xfrm>
            <a:off x="1367125" y="3550263"/>
            <a:ext cx="20856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4" name="Google Shape;274;p18"/>
          <p:cNvSpPr txBox="1"/>
          <p:nvPr>
            <p:ph idx="3" type="subTitle"/>
          </p:nvPr>
        </p:nvSpPr>
        <p:spPr>
          <a:xfrm>
            <a:off x="1367125" y="2478662"/>
            <a:ext cx="2085600" cy="11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18"/>
          <p:cNvSpPr txBox="1"/>
          <p:nvPr>
            <p:ph idx="4" type="title"/>
          </p:nvPr>
        </p:nvSpPr>
        <p:spPr>
          <a:xfrm>
            <a:off x="5691724" y="3549897"/>
            <a:ext cx="20856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6" name="Google Shape;276;p18"/>
          <p:cNvSpPr txBox="1"/>
          <p:nvPr>
            <p:ph idx="5" type="subTitle"/>
          </p:nvPr>
        </p:nvSpPr>
        <p:spPr>
          <a:xfrm>
            <a:off x="5691724" y="2479332"/>
            <a:ext cx="2085600" cy="11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18"/>
          <p:cNvSpPr txBox="1"/>
          <p:nvPr>
            <p:ph idx="6" type="title"/>
          </p:nvPr>
        </p:nvSpPr>
        <p:spPr>
          <a:xfrm>
            <a:off x="1371600" y="1274025"/>
            <a:ext cx="64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8" name="Google Shape;278;p18"/>
          <p:cNvSpPr/>
          <p:nvPr/>
        </p:nvSpPr>
        <p:spPr>
          <a:xfrm>
            <a:off x="8217425" y="1446050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18"/>
          <p:cNvGrpSpPr/>
          <p:nvPr/>
        </p:nvGrpSpPr>
        <p:grpSpPr>
          <a:xfrm>
            <a:off x="8297368" y="2263044"/>
            <a:ext cx="728125" cy="941450"/>
            <a:chOff x="7866868" y="1044644"/>
            <a:chExt cx="728125" cy="941450"/>
          </a:xfrm>
        </p:grpSpPr>
        <p:cxnSp>
          <p:nvCxnSpPr>
            <p:cNvPr id="280" name="Google Shape;280;p18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1" name="Google Shape;281;p18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2" name="Google Shape;282;p18"/>
          <p:cNvSpPr/>
          <p:nvPr/>
        </p:nvSpPr>
        <p:spPr>
          <a:xfrm rot="2169691">
            <a:off x="8005530" y="3930023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8"/>
          <p:cNvSpPr/>
          <p:nvPr/>
        </p:nvSpPr>
        <p:spPr>
          <a:xfrm rot="2169691">
            <a:off x="494180" y="1748798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4" name="Google Shape;284;p18"/>
          <p:cNvGrpSpPr/>
          <p:nvPr/>
        </p:nvGrpSpPr>
        <p:grpSpPr>
          <a:xfrm>
            <a:off x="401143" y="3263669"/>
            <a:ext cx="728125" cy="941450"/>
            <a:chOff x="7866868" y="1044644"/>
            <a:chExt cx="728125" cy="941450"/>
          </a:xfrm>
        </p:grpSpPr>
        <p:cxnSp>
          <p:nvCxnSpPr>
            <p:cNvPr id="285" name="Google Shape;285;p18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" name="Google Shape;286;p18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9"/>
          <p:cNvSpPr txBox="1"/>
          <p:nvPr>
            <p:ph type="title"/>
          </p:nvPr>
        </p:nvSpPr>
        <p:spPr>
          <a:xfrm>
            <a:off x="1378325" y="2644900"/>
            <a:ext cx="18606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9" name="Google Shape;289;p19"/>
          <p:cNvSpPr txBox="1"/>
          <p:nvPr>
            <p:ph idx="1" type="subTitle"/>
          </p:nvPr>
        </p:nvSpPr>
        <p:spPr>
          <a:xfrm>
            <a:off x="1378325" y="2982701"/>
            <a:ext cx="18606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0" name="Google Shape;290;p19"/>
          <p:cNvSpPr txBox="1"/>
          <p:nvPr>
            <p:ph idx="2" type="title"/>
          </p:nvPr>
        </p:nvSpPr>
        <p:spPr>
          <a:xfrm>
            <a:off x="3641700" y="2644900"/>
            <a:ext cx="18606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1" name="Google Shape;291;p19"/>
          <p:cNvSpPr txBox="1"/>
          <p:nvPr>
            <p:ph idx="3" type="subTitle"/>
          </p:nvPr>
        </p:nvSpPr>
        <p:spPr>
          <a:xfrm>
            <a:off x="3645625" y="2982701"/>
            <a:ext cx="18606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" name="Google Shape;292;p19"/>
          <p:cNvSpPr txBox="1"/>
          <p:nvPr>
            <p:ph idx="4" type="title"/>
          </p:nvPr>
        </p:nvSpPr>
        <p:spPr>
          <a:xfrm>
            <a:off x="5912925" y="2644900"/>
            <a:ext cx="18606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" name="Google Shape;293;p19"/>
          <p:cNvSpPr txBox="1"/>
          <p:nvPr>
            <p:ph idx="5" type="subTitle"/>
          </p:nvPr>
        </p:nvSpPr>
        <p:spPr>
          <a:xfrm>
            <a:off x="5912925" y="2982701"/>
            <a:ext cx="18606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94" name="Google Shape;294;p19"/>
          <p:cNvGrpSpPr/>
          <p:nvPr/>
        </p:nvGrpSpPr>
        <p:grpSpPr>
          <a:xfrm rot="1644632">
            <a:off x="8215266" y="3500500"/>
            <a:ext cx="760051" cy="1266675"/>
            <a:chOff x="5933425" y="1147725"/>
            <a:chExt cx="744150" cy="1240175"/>
          </a:xfrm>
        </p:grpSpPr>
        <p:sp>
          <p:nvSpPr>
            <p:cNvPr id="295" name="Google Shape;295;p19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9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" name="Google Shape;298;p19"/>
          <p:cNvSpPr/>
          <p:nvPr/>
        </p:nvSpPr>
        <p:spPr>
          <a:xfrm rot="-1220171">
            <a:off x="271373" y="3979250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9"/>
          <p:cNvSpPr/>
          <p:nvPr/>
        </p:nvSpPr>
        <p:spPr>
          <a:xfrm rot="2169691">
            <a:off x="8235040" y="2582410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9"/>
          <p:cNvSpPr/>
          <p:nvPr/>
        </p:nvSpPr>
        <p:spPr>
          <a:xfrm>
            <a:off x="776025" y="4575213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1" name="Google Shape;301;p19"/>
          <p:cNvGrpSpPr/>
          <p:nvPr/>
        </p:nvGrpSpPr>
        <p:grpSpPr>
          <a:xfrm>
            <a:off x="319627" y="3138506"/>
            <a:ext cx="728125" cy="941450"/>
            <a:chOff x="7866868" y="1044644"/>
            <a:chExt cx="728125" cy="941450"/>
          </a:xfrm>
        </p:grpSpPr>
        <p:cxnSp>
          <p:nvCxnSpPr>
            <p:cNvPr id="302" name="Google Shape;302;p19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3" name="Google Shape;303;p19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04" name="Google Shape;304;p19"/>
          <p:cNvGrpSpPr/>
          <p:nvPr/>
        </p:nvGrpSpPr>
        <p:grpSpPr>
          <a:xfrm>
            <a:off x="8037650" y="1160190"/>
            <a:ext cx="658667" cy="650313"/>
            <a:chOff x="3868875" y="1748025"/>
            <a:chExt cx="955975" cy="943850"/>
          </a:xfrm>
        </p:grpSpPr>
        <p:sp>
          <p:nvSpPr>
            <p:cNvPr id="305" name="Google Shape;305;p19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9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9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9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4" name="Google Shape;314;p19"/>
          <p:cNvSpPr/>
          <p:nvPr/>
        </p:nvSpPr>
        <p:spPr>
          <a:xfrm>
            <a:off x="8436000" y="200628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0"/>
          <p:cNvSpPr txBox="1"/>
          <p:nvPr>
            <p:ph type="title"/>
          </p:nvPr>
        </p:nvSpPr>
        <p:spPr>
          <a:xfrm>
            <a:off x="1371602" y="3256050"/>
            <a:ext cx="1502100" cy="3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7" name="Google Shape;317;p20"/>
          <p:cNvSpPr txBox="1"/>
          <p:nvPr>
            <p:ph idx="1" type="subTitle"/>
          </p:nvPr>
        </p:nvSpPr>
        <p:spPr>
          <a:xfrm>
            <a:off x="1371600" y="3503184"/>
            <a:ext cx="1502100" cy="8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0"/>
          <p:cNvSpPr txBox="1"/>
          <p:nvPr>
            <p:ph idx="2" type="title"/>
          </p:nvPr>
        </p:nvSpPr>
        <p:spPr>
          <a:xfrm>
            <a:off x="3004552" y="3256050"/>
            <a:ext cx="1502100" cy="3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9" name="Google Shape;319;p20"/>
          <p:cNvSpPr txBox="1"/>
          <p:nvPr>
            <p:ph idx="3" type="subTitle"/>
          </p:nvPr>
        </p:nvSpPr>
        <p:spPr>
          <a:xfrm>
            <a:off x="3004551" y="3503184"/>
            <a:ext cx="1502100" cy="8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20"/>
          <p:cNvSpPr txBox="1"/>
          <p:nvPr>
            <p:ph idx="4" type="title"/>
          </p:nvPr>
        </p:nvSpPr>
        <p:spPr>
          <a:xfrm>
            <a:off x="4637501" y="3256050"/>
            <a:ext cx="1502100" cy="3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1" name="Google Shape;321;p20"/>
          <p:cNvSpPr txBox="1"/>
          <p:nvPr>
            <p:ph idx="5" type="subTitle"/>
          </p:nvPr>
        </p:nvSpPr>
        <p:spPr>
          <a:xfrm>
            <a:off x="4637503" y="3503099"/>
            <a:ext cx="1502100" cy="8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20"/>
          <p:cNvSpPr txBox="1"/>
          <p:nvPr>
            <p:ph idx="6" type="title"/>
          </p:nvPr>
        </p:nvSpPr>
        <p:spPr>
          <a:xfrm>
            <a:off x="6270451" y="3256050"/>
            <a:ext cx="1502100" cy="3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3" name="Google Shape;323;p20"/>
          <p:cNvSpPr txBox="1"/>
          <p:nvPr>
            <p:ph idx="7" type="subTitle"/>
          </p:nvPr>
        </p:nvSpPr>
        <p:spPr>
          <a:xfrm>
            <a:off x="6270454" y="3503099"/>
            <a:ext cx="1502100" cy="8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20"/>
          <p:cNvSpPr/>
          <p:nvPr>
            <p:ph idx="8" type="pic"/>
          </p:nvPr>
        </p:nvSpPr>
        <p:spPr>
          <a:xfrm>
            <a:off x="548700" y="548700"/>
            <a:ext cx="8051100" cy="2442000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20"/>
          <p:cNvSpPr/>
          <p:nvPr/>
        </p:nvSpPr>
        <p:spPr>
          <a:xfrm rot="-1220171">
            <a:off x="7895514" y="4213262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0"/>
          <p:cNvSpPr/>
          <p:nvPr/>
        </p:nvSpPr>
        <p:spPr>
          <a:xfrm>
            <a:off x="8264675" y="3625275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20"/>
          <p:cNvGrpSpPr/>
          <p:nvPr/>
        </p:nvGrpSpPr>
        <p:grpSpPr>
          <a:xfrm>
            <a:off x="548693" y="3595894"/>
            <a:ext cx="728125" cy="941450"/>
            <a:chOff x="7866868" y="1044644"/>
            <a:chExt cx="728125" cy="941450"/>
          </a:xfrm>
        </p:grpSpPr>
        <p:cxnSp>
          <p:nvCxnSpPr>
            <p:cNvPr id="328" name="Google Shape;328;p20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9" name="Google Shape;329;p20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"/>
          <p:cNvSpPr txBox="1"/>
          <p:nvPr>
            <p:ph type="title"/>
          </p:nvPr>
        </p:nvSpPr>
        <p:spPr>
          <a:xfrm>
            <a:off x="2152350" y="2556363"/>
            <a:ext cx="48393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" name="Google Shape;38;p3"/>
          <p:cNvSpPr txBox="1"/>
          <p:nvPr>
            <p:ph hasCustomPrompt="1" idx="2" type="title"/>
          </p:nvPr>
        </p:nvSpPr>
        <p:spPr>
          <a:xfrm>
            <a:off x="3925875" y="1271038"/>
            <a:ext cx="1268400" cy="12696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9" name="Google Shape;39;p3"/>
          <p:cNvSpPr txBox="1"/>
          <p:nvPr>
            <p:ph idx="1" type="subTitle"/>
          </p:nvPr>
        </p:nvSpPr>
        <p:spPr>
          <a:xfrm>
            <a:off x="2152350" y="3398163"/>
            <a:ext cx="4839300" cy="4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1_3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1"/>
          <p:cNvSpPr/>
          <p:nvPr>
            <p:ph idx="2" type="pic"/>
          </p:nvPr>
        </p:nvSpPr>
        <p:spPr>
          <a:xfrm>
            <a:off x="548700" y="548700"/>
            <a:ext cx="2851800" cy="4046100"/>
          </a:xfrm>
          <a:prstGeom prst="rect">
            <a:avLst/>
          </a:prstGeom>
          <a:noFill/>
          <a:ln>
            <a:noFill/>
          </a:ln>
        </p:spPr>
      </p:sp>
      <p:sp>
        <p:nvSpPr>
          <p:cNvPr id="332" name="Google Shape;332;p21"/>
          <p:cNvSpPr txBox="1"/>
          <p:nvPr>
            <p:ph type="title"/>
          </p:nvPr>
        </p:nvSpPr>
        <p:spPr>
          <a:xfrm>
            <a:off x="3644682" y="1063400"/>
            <a:ext cx="2011800" cy="4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3" name="Google Shape;333;p21"/>
          <p:cNvSpPr txBox="1"/>
          <p:nvPr>
            <p:ph idx="1" type="subTitle"/>
          </p:nvPr>
        </p:nvSpPr>
        <p:spPr>
          <a:xfrm>
            <a:off x="3644682" y="1446025"/>
            <a:ext cx="2011800" cy="8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21"/>
          <p:cNvSpPr txBox="1"/>
          <p:nvPr>
            <p:ph idx="3" type="title"/>
          </p:nvPr>
        </p:nvSpPr>
        <p:spPr>
          <a:xfrm>
            <a:off x="5761703" y="1063400"/>
            <a:ext cx="2011800" cy="4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5" name="Google Shape;335;p21"/>
          <p:cNvSpPr txBox="1"/>
          <p:nvPr>
            <p:ph idx="4" type="subTitle"/>
          </p:nvPr>
        </p:nvSpPr>
        <p:spPr>
          <a:xfrm>
            <a:off x="5761702" y="1446026"/>
            <a:ext cx="2011800" cy="8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21"/>
          <p:cNvSpPr txBox="1"/>
          <p:nvPr>
            <p:ph idx="5" type="title"/>
          </p:nvPr>
        </p:nvSpPr>
        <p:spPr>
          <a:xfrm>
            <a:off x="3644677" y="2821858"/>
            <a:ext cx="2011800" cy="4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7" name="Google Shape;337;p21"/>
          <p:cNvSpPr txBox="1"/>
          <p:nvPr>
            <p:ph idx="6" type="subTitle"/>
          </p:nvPr>
        </p:nvSpPr>
        <p:spPr>
          <a:xfrm>
            <a:off x="3644675" y="3204398"/>
            <a:ext cx="2011800" cy="8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21"/>
          <p:cNvSpPr txBox="1"/>
          <p:nvPr>
            <p:ph idx="7" type="title"/>
          </p:nvPr>
        </p:nvSpPr>
        <p:spPr>
          <a:xfrm>
            <a:off x="5761698" y="2821860"/>
            <a:ext cx="2011800" cy="4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9" name="Google Shape;339;p21"/>
          <p:cNvSpPr txBox="1"/>
          <p:nvPr>
            <p:ph idx="8" type="subTitle"/>
          </p:nvPr>
        </p:nvSpPr>
        <p:spPr>
          <a:xfrm>
            <a:off x="5761695" y="3204400"/>
            <a:ext cx="2011800" cy="8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40" name="Google Shape;340;p21"/>
          <p:cNvGrpSpPr/>
          <p:nvPr/>
        </p:nvGrpSpPr>
        <p:grpSpPr>
          <a:xfrm rot="1644632">
            <a:off x="7975741" y="3109975"/>
            <a:ext cx="760051" cy="1266675"/>
            <a:chOff x="5933425" y="1147725"/>
            <a:chExt cx="744150" cy="1240175"/>
          </a:xfrm>
        </p:grpSpPr>
        <p:sp>
          <p:nvSpPr>
            <p:cNvPr id="341" name="Google Shape;341;p21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" name="Google Shape;344;p21"/>
          <p:cNvSpPr/>
          <p:nvPr/>
        </p:nvSpPr>
        <p:spPr>
          <a:xfrm rot="-1220171">
            <a:off x="8345123" y="4484075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1"/>
          <p:cNvSpPr/>
          <p:nvPr/>
        </p:nvSpPr>
        <p:spPr>
          <a:xfrm rot="2169691">
            <a:off x="8177552" y="2771560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1"/>
          <p:cNvSpPr/>
          <p:nvPr/>
        </p:nvSpPr>
        <p:spPr>
          <a:xfrm>
            <a:off x="8425588" y="252343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" name="Google Shape;347;p21"/>
          <p:cNvGrpSpPr/>
          <p:nvPr/>
        </p:nvGrpSpPr>
        <p:grpSpPr>
          <a:xfrm>
            <a:off x="8304015" y="1543794"/>
            <a:ext cx="728125" cy="941450"/>
            <a:chOff x="7866868" y="1044644"/>
            <a:chExt cx="728125" cy="941450"/>
          </a:xfrm>
        </p:grpSpPr>
        <p:cxnSp>
          <p:nvCxnSpPr>
            <p:cNvPr id="348" name="Google Shape;348;p21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9" name="Google Shape;349;p21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50" name="Google Shape;350;p21"/>
          <p:cNvGrpSpPr/>
          <p:nvPr/>
        </p:nvGrpSpPr>
        <p:grpSpPr>
          <a:xfrm>
            <a:off x="7726850" y="855252"/>
            <a:ext cx="658667" cy="650313"/>
            <a:chOff x="3868875" y="1748025"/>
            <a:chExt cx="955975" cy="943850"/>
          </a:xfrm>
        </p:grpSpPr>
        <p:sp>
          <p:nvSpPr>
            <p:cNvPr id="351" name="Google Shape;351;p21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1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1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1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1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1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1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1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" name="Google Shape;360;p21"/>
          <p:cNvSpPr/>
          <p:nvPr/>
        </p:nvSpPr>
        <p:spPr>
          <a:xfrm>
            <a:off x="8144725" y="1987663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_2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2"/>
          <p:cNvSpPr txBox="1"/>
          <p:nvPr>
            <p:ph type="title"/>
          </p:nvPr>
        </p:nvSpPr>
        <p:spPr>
          <a:xfrm>
            <a:off x="1371598" y="1749338"/>
            <a:ext cx="18606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3" name="Google Shape;363;p22"/>
          <p:cNvSpPr txBox="1"/>
          <p:nvPr>
            <p:ph idx="1" type="subTitle"/>
          </p:nvPr>
        </p:nvSpPr>
        <p:spPr>
          <a:xfrm>
            <a:off x="1371600" y="2010430"/>
            <a:ext cx="1860600" cy="3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4" name="Google Shape;364;p22"/>
          <p:cNvSpPr txBox="1"/>
          <p:nvPr>
            <p:ph idx="2" type="title"/>
          </p:nvPr>
        </p:nvSpPr>
        <p:spPr>
          <a:xfrm>
            <a:off x="3641700" y="1749346"/>
            <a:ext cx="18606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5" name="Google Shape;365;p22"/>
          <p:cNvSpPr txBox="1"/>
          <p:nvPr>
            <p:ph idx="3" type="subTitle"/>
          </p:nvPr>
        </p:nvSpPr>
        <p:spPr>
          <a:xfrm>
            <a:off x="3641700" y="2010430"/>
            <a:ext cx="1860600" cy="3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6" name="Google Shape;366;p22"/>
          <p:cNvSpPr txBox="1"/>
          <p:nvPr>
            <p:ph idx="4" type="title"/>
          </p:nvPr>
        </p:nvSpPr>
        <p:spPr>
          <a:xfrm>
            <a:off x="5920776" y="1749338"/>
            <a:ext cx="18606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7" name="Google Shape;367;p22"/>
          <p:cNvSpPr txBox="1"/>
          <p:nvPr>
            <p:ph idx="5" type="subTitle"/>
          </p:nvPr>
        </p:nvSpPr>
        <p:spPr>
          <a:xfrm>
            <a:off x="5920775" y="2010430"/>
            <a:ext cx="1860600" cy="3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8" name="Google Shape;368;p22"/>
          <p:cNvSpPr txBox="1"/>
          <p:nvPr>
            <p:ph idx="6" type="title"/>
          </p:nvPr>
        </p:nvSpPr>
        <p:spPr>
          <a:xfrm>
            <a:off x="1371598" y="3708500"/>
            <a:ext cx="18606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9" name="Google Shape;369;p22"/>
          <p:cNvSpPr txBox="1"/>
          <p:nvPr>
            <p:ph idx="7" type="subTitle"/>
          </p:nvPr>
        </p:nvSpPr>
        <p:spPr>
          <a:xfrm>
            <a:off x="1371600" y="3969394"/>
            <a:ext cx="1860600" cy="3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0" name="Google Shape;370;p22"/>
          <p:cNvSpPr txBox="1"/>
          <p:nvPr>
            <p:ph idx="8" type="title"/>
          </p:nvPr>
        </p:nvSpPr>
        <p:spPr>
          <a:xfrm>
            <a:off x="3641700" y="3708509"/>
            <a:ext cx="18606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1" name="Google Shape;371;p22"/>
          <p:cNvSpPr txBox="1"/>
          <p:nvPr>
            <p:ph idx="9" type="subTitle"/>
          </p:nvPr>
        </p:nvSpPr>
        <p:spPr>
          <a:xfrm>
            <a:off x="3641700" y="3969125"/>
            <a:ext cx="1860600" cy="3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2" name="Google Shape;372;p22"/>
          <p:cNvSpPr txBox="1"/>
          <p:nvPr>
            <p:ph idx="13" type="title"/>
          </p:nvPr>
        </p:nvSpPr>
        <p:spPr>
          <a:xfrm>
            <a:off x="5920776" y="3708500"/>
            <a:ext cx="18606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3" name="Google Shape;373;p22"/>
          <p:cNvSpPr txBox="1"/>
          <p:nvPr>
            <p:ph idx="14" type="subTitle"/>
          </p:nvPr>
        </p:nvSpPr>
        <p:spPr>
          <a:xfrm>
            <a:off x="5920775" y="3969391"/>
            <a:ext cx="1860600" cy="3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4" name="Google Shape;374;p22"/>
          <p:cNvSpPr/>
          <p:nvPr/>
        </p:nvSpPr>
        <p:spPr>
          <a:xfrm>
            <a:off x="8217425" y="1446050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5" name="Google Shape;375;p22"/>
          <p:cNvGrpSpPr/>
          <p:nvPr/>
        </p:nvGrpSpPr>
        <p:grpSpPr>
          <a:xfrm>
            <a:off x="8297368" y="2263044"/>
            <a:ext cx="728125" cy="941450"/>
            <a:chOff x="7866868" y="1044644"/>
            <a:chExt cx="728125" cy="941450"/>
          </a:xfrm>
        </p:grpSpPr>
        <p:cxnSp>
          <p:nvCxnSpPr>
            <p:cNvPr id="376" name="Google Shape;376;p22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7" name="Google Shape;377;p22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78" name="Google Shape;378;p22"/>
          <p:cNvSpPr/>
          <p:nvPr/>
        </p:nvSpPr>
        <p:spPr>
          <a:xfrm rot="2169691">
            <a:off x="8005530" y="3930023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22"/>
          <p:cNvSpPr/>
          <p:nvPr/>
        </p:nvSpPr>
        <p:spPr>
          <a:xfrm rot="2169691">
            <a:off x="494180" y="1748798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0" name="Google Shape;380;p22"/>
          <p:cNvGrpSpPr/>
          <p:nvPr/>
        </p:nvGrpSpPr>
        <p:grpSpPr>
          <a:xfrm>
            <a:off x="401143" y="3263669"/>
            <a:ext cx="728125" cy="941450"/>
            <a:chOff x="7866868" y="1044644"/>
            <a:chExt cx="728125" cy="941450"/>
          </a:xfrm>
        </p:grpSpPr>
        <p:cxnSp>
          <p:nvCxnSpPr>
            <p:cNvPr id="381" name="Google Shape;381;p22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2" name="Google Shape;382;p22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3"/>
          <p:cNvSpPr txBox="1"/>
          <p:nvPr>
            <p:ph type="title"/>
          </p:nvPr>
        </p:nvSpPr>
        <p:spPr>
          <a:xfrm>
            <a:off x="2347938" y="692400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5" name="Google Shape;385;p23"/>
          <p:cNvSpPr txBox="1"/>
          <p:nvPr>
            <p:ph idx="1" type="subTitle"/>
          </p:nvPr>
        </p:nvSpPr>
        <p:spPr>
          <a:xfrm>
            <a:off x="2347900" y="1701425"/>
            <a:ext cx="4448100" cy="11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23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This presentation template was created by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endParaRPr b="1" sz="120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387" name="Google Shape;387;p23"/>
          <p:cNvGrpSpPr/>
          <p:nvPr/>
        </p:nvGrpSpPr>
        <p:grpSpPr>
          <a:xfrm rot="1644632">
            <a:off x="7825116" y="2587625"/>
            <a:ext cx="760051" cy="1266675"/>
            <a:chOff x="5933425" y="1147725"/>
            <a:chExt cx="744150" cy="1240175"/>
          </a:xfrm>
        </p:grpSpPr>
        <p:sp>
          <p:nvSpPr>
            <p:cNvPr id="388" name="Google Shape;388;p23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1" name="Google Shape;391;p23"/>
          <p:cNvSpPr/>
          <p:nvPr/>
        </p:nvSpPr>
        <p:spPr>
          <a:xfrm rot="-1220171">
            <a:off x="918398" y="3078637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23"/>
          <p:cNvSpPr/>
          <p:nvPr/>
        </p:nvSpPr>
        <p:spPr>
          <a:xfrm>
            <a:off x="7900725" y="419548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3" name="Google Shape;393;p23"/>
          <p:cNvGrpSpPr/>
          <p:nvPr/>
        </p:nvGrpSpPr>
        <p:grpSpPr>
          <a:xfrm>
            <a:off x="7530052" y="1215181"/>
            <a:ext cx="728125" cy="941450"/>
            <a:chOff x="7866868" y="1044644"/>
            <a:chExt cx="728125" cy="941450"/>
          </a:xfrm>
        </p:grpSpPr>
        <p:cxnSp>
          <p:nvCxnSpPr>
            <p:cNvPr id="394" name="Google Shape;394;p23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" name="Google Shape;395;p23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96" name="Google Shape;396;p23"/>
          <p:cNvGrpSpPr/>
          <p:nvPr/>
        </p:nvGrpSpPr>
        <p:grpSpPr>
          <a:xfrm>
            <a:off x="548693" y="3653344"/>
            <a:ext cx="728125" cy="941450"/>
            <a:chOff x="7866868" y="1044644"/>
            <a:chExt cx="728125" cy="941450"/>
          </a:xfrm>
        </p:grpSpPr>
        <p:cxnSp>
          <p:nvCxnSpPr>
            <p:cNvPr id="397" name="Google Shape;397;p23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" name="Google Shape;398;p23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99" name="Google Shape;399;p23"/>
          <p:cNvSpPr/>
          <p:nvPr/>
        </p:nvSpPr>
        <p:spPr>
          <a:xfrm>
            <a:off x="548700" y="2872325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23"/>
          <p:cNvGrpSpPr/>
          <p:nvPr/>
        </p:nvGrpSpPr>
        <p:grpSpPr>
          <a:xfrm>
            <a:off x="760550" y="1841440"/>
            <a:ext cx="658667" cy="650313"/>
            <a:chOff x="3868875" y="1748025"/>
            <a:chExt cx="955975" cy="943850"/>
          </a:xfrm>
        </p:grpSpPr>
        <p:sp>
          <p:nvSpPr>
            <p:cNvPr id="401" name="Google Shape;401;p23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0" name="Google Shape;410;p23"/>
          <p:cNvSpPr/>
          <p:nvPr/>
        </p:nvSpPr>
        <p:spPr>
          <a:xfrm>
            <a:off x="8338225" y="968063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_1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" name="Google Shape;412;p24"/>
          <p:cNvGrpSpPr/>
          <p:nvPr/>
        </p:nvGrpSpPr>
        <p:grpSpPr>
          <a:xfrm rot="1644632">
            <a:off x="227891" y="957312"/>
            <a:ext cx="760051" cy="1266675"/>
            <a:chOff x="5933425" y="1147725"/>
            <a:chExt cx="744150" cy="1240175"/>
          </a:xfrm>
        </p:grpSpPr>
        <p:sp>
          <p:nvSpPr>
            <p:cNvPr id="413" name="Google Shape;413;p24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4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4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" name="Google Shape;416;p24"/>
          <p:cNvSpPr/>
          <p:nvPr/>
        </p:nvSpPr>
        <p:spPr>
          <a:xfrm rot="-1220171">
            <a:off x="342189" y="3329962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4"/>
          <p:cNvSpPr/>
          <p:nvPr/>
        </p:nvSpPr>
        <p:spPr>
          <a:xfrm>
            <a:off x="799325" y="3873100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8" name="Google Shape;418;p24"/>
          <p:cNvGrpSpPr/>
          <p:nvPr/>
        </p:nvGrpSpPr>
        <p:grpSpPr>
          <a:xfrm>
            <a:off x="8077193" y="2564194"/>
            <a:ext cx="728125" cy="941450"/>
            <a:chOff x="7866868" y="1044644"/>
            <a:chExt cx="728125" cy="941450"/>
          </a:xfrm>
        </p:grpSpPr>
        <p:cxnSp>
          <p:nvCxnSpPr>
            <p:cNvPr id="419" name="Google Shape;419;p24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24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21" name="Google Shape;421;p24"/>
          <p:cNvGrpSpPr/>
          <p:nvPr/>
        </p:nvGrpSpPr>
        <p:grpSpPr>
          <a:xfrm>
            <a:off x="8207313" y="3873090"/>
            <a:ext cx="658667" cy="650313"/>
            <a:chOff x="3868875" y="1748025"/>
            <a:chExt cx="955975" cy="943850"/>
          </a:xfrm>
        </p:grpSpPr>
        <p:sp>
          <p:nvSpPr>
            <p:cNvPr id="422" name="Google Shape;422;p24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4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4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4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4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4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4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4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4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_1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5"/>
          <p:cNvGrpSpPr/>
          <p:nvPr/>
        </p:nvGrpSpPr>
        <p:grpSpPr>
          <a:xfrm rot="1644632">
            <a:off x="481341" y="2959100"/>
            <a:ext cx="760051" cy="1266675"/>
            <a:chOff x="5933425" y="1147725"/>
            <a:chExt cx="744150" cy="1240175"/>
          </a:xfrm>
        </p:grpSpPr>
        <p:sp>
          <p:nvSpPr>
            <p:cNvPr id="433" name="Google Shape;433;p25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5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5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6" name="Google Shape;436;p25"/>
          <p:cNvSpPr/>
          <p:nvPr/>
        </p:nvSpPr>
        <p:spPr>
          <a:xfrm rot="-1220171">
            <a:off x="8282723" y="1976662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556950" y="4566963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25"/>
          <p:cNvGrpSpPr/>
          <p:nvPr/>
        </p:nvGrpSpPr>
        <p:grpSpPr>
          <a:xfrm>
            <a:off x="186277" y="1586656"/>
            <a:ext cx="728125" cy="941450"/>
            <a:chOff x="7866868" y="1044644"/>
            <a:chExt cx="728125" cy="941450"/>
          </a:xfrm>
        </p:grpSpPr>
        <p:cxnSp>
          <p:nvCxnSpPr>
            <p:cNvPr id="439" name="Google Shape;439;p25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0" name="Google Shape;440;p25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41" name="Google Shape;441;p25"/>
          <p:cNvGrpSpPr/>
          <p:nvPr/>
        </p:nvGrpSpPr>
        <p:grpSpPr>
          <a:xfrm>
            <a:off x="7913018" y="2551369"/>
            <a:ext cx="728125" cy="941450"/>
            <a:chOff x="7866868" y="1044644"/>
            <a:chExt cx="728125" cy="941450"/>
          </a:xfrm>
        </p:grpSpPr>
        <p:cxnSp>
          <p:nvCxnSpPr>
            <p:cNvPr id="442" name="Google Shape;442;p25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3" name="Google Shape;443;p25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44" name="Google Shape;444;p25"/>
          <p:cNvSpPr/>
          <p:nvPr/>
        </p:nvSpPr>
        <p:spPr>
          <a:xfrm>
            <a:off x="7913025" y="1770350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5" name="Google Shape;445;p25"/>
          <p:cNvGrpSpPr/>
          <p:nvPr/>
        </p:nvGrpSpPr>
        <p:grpSpPr>
          <a:xfrm>
            <a:off x="8124875" y="739465"/>
            <a:ext cx="658667" cy="650313"/>
            <a:chOff x="3868875" y="1748025"/>
            <a:chExt cx="955975" cy="943850"/>
          </a:xfrm>
        </p:grpSpPr>
        <p:sp>
          <p:nvSpPr>
            <p:cNvPr id="446" name="Google Shape;446;p25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5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5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5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" name="Google Shape;455;p25"/>
          <p:cNvSpPr/>
          <p:nvPr/>
        </p:nvSpPr>
        <p:spPr>
          <a:xfrm>
            <a:off x="994450" y="133953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2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26"/>
          <p:cNvSpPr/>
          <p:nvPr/>
        </p:nvSpPr>
        <p:spPr>
          <a:xfrm>
            <a:off x="401150" y="1998500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8" name="Google Shape;458;p26"/>
          <p:cNvGrpSpPr/>
          <p:nvPr/>
        </p:nvGrpSpPr>
        <p:grpSpPr>
          <a:xfrm>
            <a:off x="8297368" y="2263044"/>
            <a:ext cx="728125" cy="941450"/>
            <a:chOff x="7866868" y="1044644"/>
            <a:chExt cx="728125" cy="941450"/>
          </a:xfrm>
        </p:grpSpPr>
        <p:cxnSp>
          <p:nvCxnSpPr>
            <p:cNvPr id="459" name="Google Shape;459;p26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0" name="Google Shape;460;p26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61" name="Google Shape;461;p26"/>
          <p:cNvSpPr/>
          <p:nvPr/>
        </p:nvSpPr>
        <p:spPr>
          <a:xfrm rot="2169691">
            <a:off x="556980" y="1186823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26"/>
          <p:cNvSpPr/>
          <p:nvPr/>
        </p:nvSpPr>
        <p:spPr>
          <a:xfrm rot="2169691">
            <a:off x="846605" y="2958473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3" name="Google Shape;463;p26"/>
          <p:cNvGrpSpPr/>
          <p:nvPr/>
        </p:nvGrpSpPr>
        <p:grpSpPr>
          <a:xfrm>
            <a:off x="401143" y="3263669"/>
            <a:ext cx="728125" cy="941450"/>
            <a:chOff x="7866868" y="1044644"/>
            <a:chExt cx="728125" cy="941450"/>
          </a:xfrm>
        </p:grpSpPr>
        <p:cxnSp>
          <p:nvCxnSpPr>
            <p:cNvPr id="464" name="Google Shape;464;p26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5" name="Google Shape;465;p26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66" name="Google Shape;466;p26"/>
          <p:cNvGrpSpPr/>
          <p:nvPr/>
        </p:nvGrpSpPr>
        <p:grpSpPr>
          <a:xfrm>
            <a:off x="7765206" y="815244"/>
            <a:ext cx="728125" cy="941450"/>
            <a:chOff x="7866868" y="1044644"/>
            <a:chExt cx="728125" cy="941450"/>
          </a:xfrm>
        </p:grpSpPr>
        <p:cxnSp>
          <p:nvCxnSpPr>
            <p:cNvPr id="467" name="Google Shape;467;p26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8" name="Google Shape;468;p26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69" name="Google Shape;469;p26"/>
          <p:cNvSpPr/>
          <p:nvPr/>
        </p:nvSpPr>
        <p:spPr>
          <a:xfrm>
            <a:off x="8783150" y="1998500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26"/>
          <p:cNvSpPr/>
          <p:nvPr/>
        </p:nvSpPr>
        <p:spPr>
          <a:xfrm rot="2169691">
            <a:off x="7885580" y="3949073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"/>
          <p:cNvSpPr txBox="1"/>
          <p:nvPr>
            <p:ph type="title"/>
          </p:nvPr>
        </p:nvSpPr>
        <p:spPr>
          <a:xfrm>
            <a:off x="1371604" y="919025"/>
            <a:ext cx="4097100" cy="783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1" type="subTitle"/>
          </p:nvPr>
        </p:nvSpPr>
        <p:spPr>
          <a:xfrm>
            <a:off x="1371600" y="2286300"/>
            <a:ext cx="4097100" cy="23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3" name="Google Shape;43;p4"/>
          <p:cNvGrpSpPr/>
          <p:nvPr/>
        </p:nvGrpSpPr>
        <p:grpSpPr>
          <a:xfrm rot="1644632">
            <a:off x="362641" y="3163312"/>
            <a:ext cx="760051" cy="1266675"/>
            <a:chOff x="5933425" y="1147725"/>
            <a:chExt cx="744150" cy="1240175"/>
          </a:xfrm>
        </p:grpSpPr>
        <p:sp>
          <p:nvSpPr>
            <p:cNvPr id="44" name="Google Shape;44;p4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/>
          <p:nvPr/>
        </p:nvSpPr>
        <p:spPr>
          <a:xfrm rot="-1220171">
            <a:off x="8146273" y="2433225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4"/>
          <p:cNvSpPr/>
          <p:nvPr/>
        </p:nvSpPr>
        <p:spPr>
          <a:xfrm rot="2169691">
            <a:off x="808565" y="1808635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1056600" y="1560513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4"/>
          <p:cNvGrpSpPr/>
          <p:nvPr/>
        </p:nvGrpSpPr>
        <p:grpSpPr>
          <a:xfrm>
            <a:off x="421777" y="2153619"/>
            <a:ext cx="728125" cy="941450"/>
            <a:chOff x="7866868" y="1044644"/>
            <a:chExt cx="728125" cy="941450"/>
          </a:xfrm>
        </p:grpSpPr>
        <p:cxnSp>
          <p:nvCxnSpPr>
            <p:cNvPr id="51" name="Google Shape;51;p4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" name="Google Shape;52;p4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3" name="Google Shape;53;p4"/>
          <p:cNvGrpSpPr/>
          <p:nvPr/>
        </p:nvGrpSpPr>
        <p:grpSpPr>
          <a:xfrm>
            <a:off x="7994100" y="1194890"/>
            <a:ext cx="658667" cy="650313"/>
            <a:chOff x="3868875" y="1748025"/>
            <a:chExt cx="955975" cy="943850"/>
          </a:xfrm>
        </p:grpSpPr>
        <p:sp>
          <p:nvSpPr>
            <p:cNvPr id="54" name="Google Shape;54;p4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/>
          <p:nvPr/>
        </p:nvSpPr>
        <p:spPr>
          <a:xfrm>
            <a:off x="8515650" y="217018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 txBox="1"/>
          <p:nvPr>
            <p:ph type="title"/>
          </p:nvPr>
        </p:nvSpPr>
        <p:spPr>
          <a:xfrm>
            <a:off x="548700" y="548700"/>
            <a:ext cx="722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6" name="Google Shape;66;p5"/>
          <p:cNvGrpSpPr/>
          <p:nvPr/>
        </p:nvGrpSpPr>
        <p:grpSpPr>
          <a:xfrm rot="1644632">
            <a:off x="8040066" y="652550"/>
            <a:ext cx="760051" cy="1266675"/>
            <a:chOff x="5933425" y="1147725"/>
            <a:chExt cx="744150" cy="1240175"/>
          </a:xfrm>
        </p:grpSpPr>
        <p:sp>
          <p:nvSpPr>
            <p:cNvPr id="67" name="Google Shape;67;p5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5"/>
          <p:cNvSpPr/>
          <p:nvPr/>
        </p:nvSpPr>
        <p:spPr>
          <a:xfrm rot="2169691">
            <a:off x="8417077" y="3343060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5"/>
          <p:cNvSpPr/>
          <p:nvPr/>
        </p:nvSpPr>
        <p:spPr>
          <a:xfrm>
            <a:off x="8665113" y="309493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" name="Google Shape;72;p5"/>
          <p:cNvGrpSpPr/>
          <p:nvPr/>
        </p:nvGrpSpPr>
        <p:grpSpPr>
          <a:xfrm>
            <a:off x="7867177" y="1999219"/>
            <a:ext cx="728125" cy="941450"/>
            <a:chOff x="7866868" y="1044644"/>
            <a:chExt cx="728125" cy="941450"/>
          </a:xfrm>
        </p:grpSpPr>
        <p:cxnSp>
          <p:nvCxnSpPr>
            <p:cNvPr id="73" name="Google Shape;73;p5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" name="Google Shape;74;p5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5" name="Google Shape;75;p5"/>
          <p:cNvGrpSpPr/>
          <p:nvPr/>
        </p:nvGrpSpPr>
        <p:grpSpPr>
          <a:xfrm>
            <a:off x="8090763" y="4138265"/>
            <a:ext cx="658667" cy="650313"/>
            <a:chOff x="3868875" y="1748025"/>
            <a:chExt cx="955975" cy="943850"/>
          </a:xfrm>
        </p:grpSpPr>
        <p:sp>
          <p:nvSpPr>
            <p:cNvPr id="76" name="Google Shape;76;p5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5"/>
          <p:cNvSpPr txBox="1"/>
          <p:nvPr>
            <p:ph idx="1" type="body"/>
          </p:nvPr>
        </p:nvSpPr>
        <p:spPr>
          <a:xfrm>
            <a:off x="548850" y="1121400"/>
            <a:ext cx="3621300" cy="34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5"/>
          <p:cNvSpPr txBox="1"/>
          <p:nvPr>
            <p:ph idx="2" type="body"/>
          </p:nvPr>
        </p:nvSpPr>
        <p:spPr>
          <a:xfrm>
            <a:off x="4170025" y="1121400"/>
            <a:ext cx="3621300" cy="34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 u="sng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"/>
          <p:cNvSpPr txBox="1"/>
          <p:nvPr>
            <p:ph type="title"/>
          </p:nvPr>
        </p:nvSpPr>
        <p:spPr>
          <a:xfrm>
            <a:off x="548700" y="777300"/>
            <a:ext cx="722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9" name="Google Shape;89;p6"/>
          <p:cNvGrpSpPr/>
          <p:nvPr/>
        </p:nvGrpSpPr>
        <p:grpSpPr>
          <a:xfrm rot="1644632">
            <a:off x="8040066" y="652550"/>
            <a:ext cx="760051" cy="1266675"/>
            <a:chOff x="5933425" y="1147725"/>
            <a:chExt cx="744150" cy="1240175"/>
          </a:xfrm>
        </p:grpSpPr>
        <p:sp>
          <p:nvSpPr>
            <p:cNvPr id="90" name="Google Shape;90;p6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6"/>
          <p:cNvSpPr/>
          <p:nvPr/>
        </p:nvSpPr>
        <p:spPr>
          <a:xfrm rot="2169691">
            <a:off x="8417077" y="3343060"/>
            <a:ext cx="320304" cy="277162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6"/>
          <p:cNvSpPr/>
          <p:nvPr/>
        </p:nvSpPr>
        <p:spPr>
          <a:xfrm>
            <a:off x="8665113" y="309493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6"/>
          <p:cNvGrpSpPr/>
          <p:nvPr/>
        </p:nvGrpSpPr>
        <p:grpSpPr>
          <a:xfrm>
            <a:off x="7867177" y="1999219"/>
            <a:ext cx="728125" cy="941450"/>
            <a:chOff x="7866868" y="1044644"/>
            <a:chExt cx="728125" cy="941450"/>
          </a:xfrm>
        </p:grpSpPr>
        <p:cxnSp>
          <p:nvCxnSpPr>
            <p:cNvPr id="96" name="Google Shape;96;p6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" name="Google Shape;97;p6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8" name="Google Shape;98;p6"/>
          <p:cNvGrpSpPr/>
          <p:nvPr/>
        </p:nvGrpSpPr>
        <p:grpSpPr>
          <a:xfrm>
            <a:off x="8090763" y="4138265"/>
            <a:ext cx="658667" cy="650313"/>
            <a:chOff x="3868875" y="1748025"/>
            <a:chExt cx="955975" cy="943850"/>
          </a:xfrm>
        </p:grpSpPr>
        <p:sp>
          <p:nvSpPr>
            <p:cNvPr id="99" name="Google Shape;99;p6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6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/>
          <p:nvPr>
            <p:ph type="title"/>
          </p:nvPr>
        </p:nvSpPr>
        <p:spPr>
          <a:xfrm>
            <a:off x="1371600" y="850225"/>
            <a:ext cx="2463000" cy="149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subTitle"/>
          </p:nvPr>
        </p:nvSpPr>
        <p:spPr>
          <a:xfrm>
            <a:off x="1371600" y="2396075"/>
            <a:ext cx="3437100" cy="18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7"/>
          <p:cNvSpPr/>
          <p:nvPr>
            <p:ph idx="2" type="pic"/>
          </p:nvPr>
        </p:nvSpPr>
        <p:spPr>
          <a:xfrm>
            <a:off x="5115701" y="548700"/>
            <a:ext cx="3484200" cy="404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7"/>
          <p:cNvSpPr/>
          <p:nvPr/>
        </p:nvSpPr>
        <p:spPr>
          <a:xfrm>
            <a:off x="894575" y="4285750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7"/>
          <p:cNvSpPr/>
          <p:nvPr/>
        </p:nvSpPr>
        <p:spPr>
          <a:xfrm rot="-1220171">
            <a:off x="424789" y="2858262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" name="Google Shape;114;p7"/>
          <p:cNvGrpSpPr/>
          <p:nvPr/>
        </p:nvGrpSpPr>
        <p:grpSpPr>
          <a:xfrm>
            <a:off x="386618" y="1869794"/>
            <a:ext cx="728125" cy="941450"/>
            <a:chOff x="7866868" y="1044644"/>
            <a:chExt cx="728125" cy="941450"/>
          </a:xfrm>
        </p:grpSpPr>
        <p:cxnSp>
          <p:nvCxnSpPr>
            <p:cNvPr id="115" name="Google Shape;115;p7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" name="Google Shape;116;p7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1367100" y="624900"/>
            <a:ext cx="6409800" cy="153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19" name="Google Shape;119;p8"/>
          <p:cNvGrpSpPr/>
          <p:nvPr/>
        </p:nvGrpSpPr>
        <p:grpSpPr>
          <a:xfrm rot="1644632">
            <a:off x="8021291" y="1892625"/>
            <a:ext cx="760051" cy="1266675"/>
            <a:chOff x="5933425" y="1147725"/>
            <a:chExt cx="744150" cy="1240175"/>
          </a:xfrm>
        </p:grpSpPr>
        <p:sp>
          <p:nvSpPr>
            <p:cNvPr id="120" name="Google Shape;120;p8"/>
            <p:cNvSpPr/>
            <p:nvPr/>
          </p:nvSpPr>
          <p:spPr>
            <a:xfrm>
              <a:off x="5933425" y="1407550"/>
              <a:ext cx="744150" cy="980350"/>
            </a:xfrm>
            <a:custGeom>
              <a:rect b="b" l="l" r="r" t="t"/>
              <a:pathLst>
                <a:path extrusionOk="0" h="39214" w="29766">
                  <a:moveTo>
                    <a:pt x="19486" y="6566"/>
                  </a:moveTo>
                  <a:cubicBezTo>
                    <a:pt x="19812" y="6566"/>
                    <a:pt x="19977" y="6803"/>
                    <a:pt x="20035" y="7176"/>
                  </a:cubicBezTo>
                  <a:cubicBezTo>
                    <a:pt x="20035" y="7632"/>
                    <a:pt x="19791" y="7906"/>
                    <a:pt x="19457" y="7906"/>
                  </a:cubicBezTo>
                  <a:cubicBezTo>
                    <a:pt x="19440" y="7907"/>
                    <a:pt x="19423" y="7908"/>
                    <a:pt x="19406" y="7908"/>
                  </a:cubicBezTo>
                  <a:cubicBezTo>
                    <a:pt x="19123" y="7908"/>
                    <a:pt x="18880" y="7667"/>
                    <a:pt x="18880" y="7237"/>
                  </a:cubicBezTo>
                  <a:cubicBezTo>
                    <a:pt x="18849" y="6842"/>
                    <a:pt x="19062" y="6599"/>
                    <a:pt x="19427" y="6568"/>
                  </a:cubicBezTo>
                  <a:cubicBezTo>
                    <a:pt x="19447" y="6566"/>
                    <a:pt x="19467" y="6566"/>
                    <a:pt x="19486" y="6566"/>
                  </a:cubicBezTo>
                  <a:close/>
                  <a:moveTo>
                    <a:pt x="21561" y="8146"/>
                  </a:moveTo>
                  <a:cubicBezTo>
                    <a:pt x="21578" y="8146"/>
                    <a:pt x="21597" y="8147"/>
                    <a:pt x="21615" y="8149"/>
                  </a:cubicBezTo>
                  <a:cubicBezTo>
                    <a:pt x="21980" y="8149"/>
                    <a:pt x="22193" y="8422"/>
                    <a:pt x="22162" y="8848"/>
                  </a:cubicBezTo>
                  <a:cubicBezTo>
                    <a:pt x="22134" y="9250"/>
                    <a:pt x="21915" y="9489"/>
                    <a:pt x="21610" y="9489"/>
                  </a:cubicBezTo>
                  <a:cubicBezTo>
                    <a:pt x="21592" y="9489"/>
                    <a:pt x="21573" y="9488"/>
                    <a:pt x="21554" y="9486"/>
                  </a:cubicBezTo>
                  <a:cubicBezTo>
                    <a:pt x="21220" y="9456"/>
                    <a:pt x="21068" y="9182"/>
                    <a:pt x="21007" y="8757"/>
                  </a:cubicBezTo>
                  <a:cubicBezTo>
                    <a:pt x="21065" y="8410"/>
                    <a:pt x="21232" y="8146"/>
                    <a:pt x="21561" y="8146"/>
                  </a:cubicBezTo>
                  <a:close/>
                  <a:moveTo>
                    <a:pt x="19488" y="8961"/>
                  </a:moveTo>
                  <a:cubicBezTo>
                    <a:pt x="19517" y="8961"/>
                    <a:pt x="19547" y="8964"/>
                    <a:pt x="19579" y="8969"/>
                  </a:cubicBezTo>
                  <a:cubicBezTo>
                    <a:pt x="19943" y="8969"/>
                    <a:pt x="20156" y="9213"/>
                    <a:pt x="20156" y="9638"/>
                  </a:cubicBezTo>
                  <a:cubicBezTo>
                    <a:pt x="20156" y="10033"/>
                    <a:pt x="19913" y="10276"/>
                    <a:pt x="19579" y="10276"/>
                  </a:cubicBezTo>
                  <a:cubicBezTo>
                    <a:pt x="19244" y="10276"/>
                    <a:pt x="19032" y="9972"/>
                    <a:pt x="19001" y="9608"/>
                  </a:cubicBezTo>
                  <a:cubicBezTo>
                    <a:pt x="19029" y="9222"/>
                    <a:pt x="19206" y="8961"/>
                    <a:pt x="19488" y="8961"/>
                  </a:cubicBezTo>
                  <a:close/>
                  <a:moveTo>
                    <a:pt x="23378" y="10246"/>
                  </a:moveTo>
                  <a:cubicBezTo>
                    <a:pt x="23712" y="10246"/>
                    <a:pt x="23925" y="10489"/>
                    <a:pt x="23986" y="10884"/>
                  </a:cubicBezTo>
                  <a:cubicBezTo>
                    <a:pt x="23986" y="11280"/>
                    <a:pt x="23804" y="11553"/>
                    <a:pt x="23500" y="11583"/>
                  </a:cubicBezTo>
                  <a:cubicBezTo>
                    <a:pt x="23074" y="11583"/>
                    <a:pt x="22831" y="11340"/>
                    <a:pt x="22831" y="10976"/>
                  </a:cubicBezTo>
                  <a:cubicBezTo>
                    <a:pt x="22801" y="10550"/>
                    <a:pt x="23044" y="10276"/>
                    <a:pt x="23378" y="10246"/>
                  </a:cubicBezTo>
                  <a:close/>
                  <a:moveTo>
                    <a:pt x="21281" y="10550"/>
                  </a:moveTo>
                  <a:cubicBezTo>
                    <a:pt x="21615" y="10550"/>
                    <a:pt x="21828" y="10854"/>
                    <a:pt x="21858" y="11188"/>
                  </a:cubicBezTo>
                  <a:cubicBezTo>
                    <a:pt x="21828" y="11644"/>
                    <a:pt x="21615" y="11887"/>
                    <a:pt x="21250" y="11887"/>
                  </a:cubicBezTo>
                  <a:cubicBezTo>
                    <a:pt x="20946" y="11827"/>
                    <a:pt x="20703" y="11644"/>
                    <a:pt x="20703" y="11219"/>
                  </a:cubicBezTo>
                  <a:cubicBezTo>
                    <a:pt x="20703" y="10763"/>
                    <a:pt x="20916" y="10550"/>
                    <a:pt x="21281" y="10550"/>
                  </a:cubicBezTo>
                  <a:close/>
                  <a:moveTo>
                    <a:pt x="19783" y="11927"/>
                  </a:moveTo>
                  <a:cubicBezTo>
                    <a:pt x="19816" y="11927"/>
                    <a:pt x="19850" y="11934"/>
                    <a:pt x="19883" y="11948"/>
                  </a:cubicBezTo>
                  <a:cubicBezTo>
                    <a:pt x="20156" y="12039"/>
                    <a:pt x="20308" y="12313"/>
                    <a:pt x="20521" y="12495"/>
                  </a:cubicBezTo>
                  <a:cubicBezTo>
                    <a:pt x="20463" y="12961"/>
                    <a:pt x="20126" y="13288"/>
                    <a:pt x="19857" y="13288"/>
                  </a:cubicBezTo>
                  <a:cubicBezTo>
                    <a:pt x="19845" y="13288"/>
                    <a:pt x="19833" y="13287"/>
                    <a:pt x="19822" y="13286"/>
                  </a:cubicBezTo>
                  <a:cubicBezTo>
                    <a:pt x="19487" y="13255"/>
                    <a:pt x="19335" y="12982"/>
                    <a:pt x="19305" y="12587"/>
                  </a:cubicBezTo>
                  <a:cubicBezTo>
                    <a:pt x="19278" y="12292"/>
                    <a:pt x="19534" y="11927"/>
                    <a:pt x="19783" y="11927"/>
                  </a:cubicBezTo>
                  <a:close/>
                  <a:moveTo>
                    <a:pt x="24716" y="11979"/>
                  </a:moveTo>
                  <a:cubicBezTo>
                    <a:pt x="25050" y="11979"/>
                    <a:pt x="25202" y="12313"/>
                    <a:pt x="25263" y="12860"/>
                  </a:cubicBezTo>
                  <a:cubicBezTo>
                    <a:pt x="25111" y="13012"/>
                    <a:pt x="24959" y="13286"/>
                    <a:pt x="24746" y="13377"/>
                  </a:cubicBezTo>
                  <a:cubicBezTo>
                    <a:pt x="24714" y="13386"/>
                    <a:pt x="24682" y="13391"/>
                    <a:pt x="24651" y="13391"/>
                  </a:cubicBezTo>
                  <a:cubicBezTo>
                    <a:pt x="24382" y="13391"/>
                    <a:pt x="24138" y="13059"/>
                    <a:pt x="24138" y="12678"/>
                  </a:cubicBezTo>
                  <a:cubicBezTo>
                    <a:pt x="24138" y="12222"/>
                    <a:pt x="24351" y="11979"/>
                    <a:pt x="24716" y="11979"/>
                  </a:cubicBezTo>
                  <a:close/>
                  <a:moveTo>
                    <a:pt x="22533" y="12300"/>
                  </a:moveTo>
                  <a:cubicBezTo>
                    <a:pt x="22561" y="12300"/>
                    <a:pt x="22590" y="12304"/>
                    <a:pt x="22618" y="12313"/>
                  </a:cubicBezTo>
                  <a:cubicBezTo>
                    <a:pt x="22831" y="12343"/>
                    <a:pt x="23044" y="12587"/>
                    <a:pt x="23196" y="12708"/>
                  </a:cubicBezTo>
                  <a:cubicBezTo>
                    <a:pt x="23139" y="13246"/>
                    <a:pt x="22977" y="13626"/>
                    <a:pt x="22709" y="13626"/>
                  </a:cubicBezTo>
                  <a:cubicBezTo>
                    <a:pt x="22689" y="13626"/>
                    <a:pt x="22669" y="13624"/>
                    <a:pt x="22649" y="13620"/>
                  </a:cubicBezTo>
                  <a:cubicBezTo>
                    <a:pt x="22436" y="13590"/>
                    <a:pt x="22162" y="13255"/>
                    <a:pt x="22071" y="12982"/>
                  </a:cubicBezTo>
                  <a:cubicBezTo>
                    <a:pt x="21988" y="12679"/>
                    <a:pt x="22256" y="12300"/>
                    <a:pt x="22533" y="12300"/>
                  </a:cubicBezTo>
                  <a:close/>
                  <a:moveTo>
                    <a:pt x="21558" y="13847"/>
                  </a:moveTo>
                  <a:cubicBezTo>
                    <a:pt x="21846" y="13847"/>
                    <a:pt x="22010" y="14127"/>
                    <a:pt x="22010" y="14501"/>
                  </a:cubicBezTo>
                  <a:cubicBezTo>
                    <a:pt x="22010" y="14897"/>
                    <a:pt x="21798" y="15140"/>
                    <a:pt x="21463" y="15140"/>
                  </a:cubicBezTo>
                  <a:cubicBezTo>
                    <a:pt x="21129" y="15140"/>
                    <a:pt x="20855" y="14805"/>
                    <a:pt x="20794" y="14258"/>
                  </a:cubicBezTo>
                  <a:cubicBezTo>
                    <a:pt x="20977" y="14137"/>
                    <a:pt x="21159" y="13863"/>
                    <a:pt x="21433" y="13863"/>
                  </a:cubicBezTo>
                  <a:cubicBezTo>
                    <a:pt x="21477" y="13852"/>
                    <a:pt x="21518" y="13847"/>
                    <a:pt x="21558" y="13847"/>
                  </a:cubicBezTo>
                  <a:close/>
                  <a:moveTo>
                    <a:pt x="23864" y="13985"/>
                  </a:moveTo>
                  <a:cubicBezTo>
                    <a:pt x="24108" y="13985"/>
                    <a:pt x="24290" y="14319"/>
                    <a:pt x="24503" y="14501"/>
                  </a:cubicBezTo>
                  <a:lnTo>
                    <a:pt x="24503" y="14775"/>
                  </a:lnTo>
                  <a:cubicBezTo>
                    <a:pt x="24320" y="14957"/>
                    <a:pt x="24108" y="15231"/>
                    <a:pt x="23864" y="15261"/>
                  </a:cubicBezTo>
                  <a:cubicBezTo>
                    <a:pt x="23850" y="15263"/>
                    <a:pt x="23836" y="15263"/>
                    <a:pt x="23822" y="15263"/>
                  </a:cubicBezTo>
                  <a:cubicBezTo>
                    <a:pt x="23481" y="15263"/>
                    <a:pt x="23260" y="14911"/>
                    <a:pt x="23348" y="14532"/>
                  </a:cubicBezTo>
                  <a:cubicBezTo>
                    <a:pt x="23378" y="14319"/>
                    <a:pt x="23712" y="13985"/>
                    <a:pt x="23864" y="13985"/>
                  </a:cubicBezTo>
                  <a:close/>
                  <a:moveTo>
                    <a:pt x="25536" y="14471"/>
                  </a:moveTo>
                  <a:cubicBezTo>
                    <a:pt x="25840" y="14471"/>
                    <a:pt x="26083" y="14745"/>
                    <a:pt x="26144" y="15261"/>
                  </a:cubicBezTo>
                  <a:cubicBezTo>
                    <a:pt x="25962" y="15444"/>
                    <a:pt x="25779" y="15717"/>
                    <a:pt x="25506" y="15808"/>
                  </a:cubicBezTo>
                  <a:cubicBezTo>
                    <a:pt x="25490" y="15810"/>
                    <a:pt x="25475" y="15811"/>
                    <a:pt x="25460" y="15811"/>
                  </a:cubicBezTo>
                  <a:cubicBezTo>
                    <a:pt x="25152" y="15811"/>
                    <a:pt x="24957" y="15515"/>
                    <a:pt x="24928" y="15109"/>
                  </a:cubicBezTo>
                  <a:cubicBezTo>
                    <a:pt x="24898" y="14775"/>
                    <a:pt x="25232" y="14471"/>
                    <a:pt x="25536" y="14471"/>
                  </a:cubicBezTo>
                  <a:close/>
                  <a:moveTo>
                    <a:pt x="15091" y="1"/>
                  </a:moveTo>
                  <a:cubicBezTo>
                    <a:pt x="15037" y="1"/>
                    <a:pt x="14983" y="1"/>
                    <a:pt x="14928" y="3"/>
                  </a:cubicBezTo>
                  <a:cubicBezTo>
                    <a:pt x="12670" y="31"/>
                    <a:pt x="10795" y="1184"/>
                    <a:pt x="10524" y="2641"/>
                  </a:cubicBezTo>
                  <a:lnTo>
                    <a:pt x="10524" y="2641"/>
                  </a:lnTo>
                  <a:cubicBezTo>
                    <a:pt x="4420" y="4849"/>
                    <a:pt x="0" y="11644"/>
                    <a:pt x="125" y="19638"/>
                  </a:cubicBezTo>
                  <a:cubicBezTo>
                    <a:pt x="251" y="27582"/>
                    <a:pt x="4868" y="34278"/>
                    <a:pt x="11069" y="36306"/>
                  </a:cubicBezTo>
                  <a:lnTo>
                    <a:pt x="11069" y="36306"/>
                  </a:lnTo>
                  <a:cubicBezTo>
                    <a:pt x="11131" y="37910"/>
                    <a:pt x="13080" y="39214"/>
                    <a:pt x="15484" y="39214"/>
                  </a:cubicBezTo>
                  <a:cubicBezTo>
                    <a:pt x="15512" y="39214"/>
                    <a:pt x="15539" y="39213"/>
                    <a:pt x="15566" y="39213"/>
                  </a:cubicBezTo>
                  <a:cubicBezTo>
                    <a:pt x="18059" y="39152"/>
                    <a:pt x="20065" y="37784"/>
                    <a:pt x="20035" y="36173"/>
                  </a:cubicBezTo>
                  <a:cubicBezTo>
                    <a:pt x="20033" y="36078"/>
                    <a:pt x="20024" y="35983"/>
                    <a:pt x="20010" y="35890"/>
                  </a:cubicBezTo>
                  <a:lnTo>
                    <a:pt x="20010" y="35890"/>
                  </a:lnTo>
                  <a:cubicBezTo>
                    <a:pt x="25713" y="33424"/>
                    <a:pt x="29766" y="26874"/>
                    <a:pt x="29670" y="19243"/>
                  </a:cubicBezTo>
                  <a:cubicBezTo>
                    <a:pt x="29598" y="11513"/>
                    <a:pt x="25320" y="5030"/>
                    <a:pt x="19447" y="2756"/>
                  </a:cubicBezTo>
                  <a:lnTo>
                    <a:pt x="19447" y="2756"/>
                  </a:lnTo>
                  <a:cubicBezTo>
                    <a:pt x="19295" y="1226"/>
                    <a:pt x="17424" y="1"/>
                    <a:pt x="15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6185800" y="1147725"/>
              <a:ext cx="329050" cy="258375"/>
            </a:xfrm>
            <a:custGeom>
              <a:rect b="b" l="l" r="r" t="t"/>
              <a:pathLst>
                <a:path extrusionOk="0" fill="none" h="10335" w="13162">
                  <a:moveTo>
                    <a:pt x="3283" y="10335"/>
                  </a:moveTo>
                  <a:cubicBezTo>
                    <a:pt x="3283" y="10335"/>
                    <a:pt x="0" y="3283"/>
                    <a:pt x="7508" y="0"/>
                  </a:cubicBezTo>
                  <a:cubicBezTo>
                    <a:pt x="7508" y="0"/>
                    <a:pt x="13162" y="8268"/>
                    <a:pt x="3283" y="10335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6272425" y="1153800"/>
              <a:ext cx="98800" cy="242425"/>
            </a:xfrm>
            <a:custGeom>
              <a:rect b="b" l="l" r="r" t="t"/>
              <a:pathLst>
                <a:path extrusionOk="0" fill="none" h="9697" w="3952">
                  <a:moveTo>
                    <a:pt x="3952" y="1"/>
                  </a:moveTo>
                  <a:cubicBezTo>
                    <a:pt x="3952" y="1"/>
                    <a:pt x="3192" y="7569"/>
                    <a:pt x="0" y="9697"/>
                  </a:cubicBezTo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p8"/>
          <p:cNvSpPr/>
          <p:nvPr/>
        </p:nvSpPr>
        <p:spPr>
          <a:xfrm rot="-1220171">
            <a:off x="161214" y="1989425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923150" y="799600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506143" y="1184769"/>
            <a:ext cx="728125" cy="941450"/>
            <a:chOff x="7866868" y="1044644"/>
            <a:chExt cx="728125" cy="941450"/>
          </a:xfrm>
        </p:grpSpPr>
        <p:cxnSp>
          <p:nvCxnSpPr>
            <p:cNvPr id="126" name="Google Shape;126;p8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" name="Google Shape;127;p8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28" name="Google Shape;128;p8"/>
          <p:cNvGrpSpPr/>
          <p:nvPr/>
        </p:nvGrpSpPr>
        <p:grpSpPr>
          <a:xfrm>
            <a:off x="8306318" y="687044"/>
            <a:ext cx="728125" cy="941450"/>
            <a:chOff x="7866868" y="1044644"/>
            <a:chExt cx="728125" cy="941450"/>
          </a:xfrm>
        </p:grpSpPr>
        <p:cxnSp>
          <p:nvCxnSpPr>
            <p:cNvPr id="129" name="Google Shape;129;p8"/>
            <p:cNvCxnSpPr/>
            <p:nvPr/>
          </p:nvCxnSpPr>
          <p:spPr>
            <a:xfrm>
              <a:off x="7967393" y="135849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" name="Google Shape;130;p8"/>
            <p:cNvCxnSpPr/>
            <p:nvPr/>
          </p:nvCxnSpPr>
          <p:spPr>
            <a:xfrm>
              <a:off x="7866868" y="1044644"/>
              <a:ext cx="627600" cy="62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1" name="Google Shape;131;p8"/>
          <p:cNvSpPr/>
          <p:nvPr/>
        </p:nvSpPr>
        <p:spPr>
          <a:xfrm>
            <a:off x="8224125" y="1179175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8"/>
          <p:cNvSpPr/>
          <p:nvPr/>
        </p:nvSpPr>
        <p:spPr>
          <a:xfrm rot="-1220171">
            <a:off x="7947889" y="1516962"/>
            <a:ext cx="320262" cy="277074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" name="Google Shape;133;p8"/>
          <p:cNvGrpSpPr/>
          <p:nvPr/>
        </p:nvGrpSpPr>
        <p:grpSpPr>
          <a:xfrm>
            <a:off x="501588" y="2550777"/>
            <a:ext cx="658667" cy="650313"/>
            <a:chOff x="3868875" y="1748025"/>
            <a:chExt cx="955975" cy="943850"/>
          </a:xfrm>
        </p:grpSpPr>
        <p:sp>
          <p:nvSpPr>
            <p:cNvPr id="134" name="Google Shape;134;p8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 txBox="1"/>
          <p:nvPr>
            <p:ph type="title"/>
          </p:nvPr>
        </p:nvSpPr>
        <p:spPr>
          <a:xfrm>
            <a:off x="2298750" y="1319075"/>
            <a:ext cx="4546500" cy="69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5" name="Google Shape;145;p9"/>
          <p:cNvSpPr txBox="1"/>
          <p:nvPr>
            <p:ph idx="1" type="subTitle"/>
          </p:nvPr>
        </p:nvSpPr>
        <p:spPr>
          <a:xfrm>
            <a:off x="2298750" y="2372000"/>
            <a:ext cx="4546500" cy="13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"/>
          <p:cNvSpPr txBox="1"/>
          <p:nvPr>
            <p:ph type="title"/>
          </p:nvPr>
        </p:nvSpPr>
        <p:spPr>
          <a:xfrm>
            <a:off x="1371600" y="3910025"/>
            <a:ext cx="6400800" cy="69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b="1"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slide" Target="/ppt/slides/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youtube.com/watch?v=XNKrQiY0SRg" TargetMode="External"/><Relationship Id="rId4" Type="http://schemas.openxmlformats.org/officeDocument/2006/relationships/image" Target="../media/image17.jpg"/><Relationship Id="rId5" Type="http://schemas.openxmlformats.org/officeDocument/2006/relationships/slide" Target="/ppt/slides/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2.xml"/><Relationship Id="rId4" Type="http://schemas.openxmlformats.org/officeDocument/2006/relationships/image" Target="../media/image6.png"/><Relationship Id="rId9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7.png"/><Relationship Id="rId7" Type="http://schemas.openxmlformats.org/officeDocument/2006/relationships/image" Target="../media/image16.png"/><Relationship Id="rId8" Type="http://schemas.openxmlformats.org/officeDocument/2006/relationships/image" Target="../media/image8.png"/><Relationship Id="rId11" Type="http://schemas.openxmlformats.org/officeDocument/2006/relationships/image" Target="../media/image14.png"/><Relationship Id="rId10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slide" Target="/ppt/slides/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6.xml"/><Relationship Id="rId4" Type="http://schemas.openxmlformats.org/officeDocument/2006/relationships/slide" Target="/ppt/slides/slide8.xml"/><Relationship Id="rId9" Type="http://schemas.openxmlformats.org/officeDocument/2006/relationships/image" Target="../media/image1.png"/><Relationship Id="rId5" Type="http://schemas.openxmlformats.org/officeDocument/2006/relationships/slide" Target="/ppt/slides/slide3.xml"/><Relationship Id="rId6" Type="http://schemas.openxmlformats.org/officeDocument/2006/relationships/slide" Target="/ppt/slides/slide4.xml"/><Relationship Id="rId7" Type="http://schemas.openxmlformats.org/officeDocument/2006/relationships/image" Target="../media/image9.png"/><Relationship Id="rId8" Type="http://schemas.openxmlformats.org/officeDocument/2006/relationships/image" Target="../media/image12.png"/><Relationship Id="rId11" Type="http://schemas.openxmlformats.org/officeDocument/2006/relationships/image" Target="../media/image8.png"/><Relationship Id="rId10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6.xml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slide" Target="/ppt/slides/slide7.xml"/><Relationship Id="rId4" Type="http://schemas.openxmlformats.org/officeDocument/2006/relationships/image" Target="../media/image2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slide" Target="/ppt/slides/slide8.xml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slide" Target="/ppt/slides/slide9.xml"/><Relationship Id="rId5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7"/>
          <p:cNvSpPr txBox="1"/>
          <p:nvPr>
            <p:ph type="ctrTitle"/>
          </p:nvPr>
        </p:nvSpPr>
        <p:spPr>
          <a:xfrm>
            <a:off x="1368800" y="1240500"/>
            <a:ext cx="6038100" cy="22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C2E3A"/>
                </a:solidFill>
                <a:highlight>
                  <a:schemeClr val="dk2"/>
                </a:highlight>
              </a:rPr>
              <a:t>AI.</a:t>
            </a:r>
            <a:r>
              <a:rPr lang="en">
                <a:solidFill>
                  <a:srgbClr val="0C2E3A"/>
                </a:solidFill>
              </a:rPr>
              <a:t> Powered</a:t>
            </a:r>
            <a:r>
              <a:rPr lang="en">
                <a:solidFill>
                  <a:srgbClr val="212121"/>
                </a:solidFill>
              </a:rPr>
              <a:t> </a:t>
            </a:r>
            <a:r>
              <a:rPr lang="en">
                <a:solidFill>
                  <a:srgbClr val="EF4444"/>
                </a:solidFill>
                <a:highlight>
                  <a:schemeClr val="dk2"/>
                </a:highlight>
              </a:rPr>
              <a:t>Flash Card </a:t>
            </a:r>
            <a:r>
              <a:rPr lang="en">
                <a:solidFill>
                  <a:srgbClr val="0C2E3A"/>
                </a:solidFill>
              </a:rPr>
              <a:t>Generator</a:t>
            </a:r>
            <a:r>
              <a:rPr lang="en">
                <a:solidFill>
                  <a:srgbClr val="EF4444"/>
                </a:solidFill>
              </a:rPr>
              <a:t>.</a:t>
            </a:r>
            <a:endParaRPr>
              <a:solidFill>
                <a:srgbClr val="EF4444"/>
              </a:solidFill>
            </a:endParaRPr>
          </a:p>
        </p:txBody>
      </p:sp>
      <p:sp>
        <p:nvSpPr>
          <p:cNvPr id="476" name="Google Shape;476;p27"/>
          <p:cNvSpPr/>
          <p:nvPr/>
        </p:nvSpPr>
        <p:spPr>
          <a:xfrm>
            <a:off x="1211550" y="-697125"/>
            <a:ext cx="320100" cy="320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27"/>
          <p:cNvSpPr/>
          <p:nvPr/>
        </p:nvSpPr>
        <p:spPr>
          <a:xfrm>
            <a:off x="7612350" y="-697125"/>
            <a:ext cx="320100" cy="320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27">
            <a:hlinkClick action="ppaction://hlinkshowjump?jump=firstslide"/>
          </p:cNvPr>
          <p:cNvSpPr txBox="1"/>
          <p:nvPr/>
        </p:nvSpPr>
        <p:spPr>
          <a:xfrm>
            <a:off x="548700" y="210625"/>
            <a:ext cx="21075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Cardify</a:t>
            </a:r>
            <a:endParaRPr b="1" sz="1300">
              <a:solidFill>
                <a:srgbClr val="EF444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9" name="Google Shape;479;p27">
            <a:hlinkClick action="ppaction://hlinksldjump" r:id="rId3"/>
          </p:cNvPr>
          <p:cNvSpPr/>
          <p:nvPr/>
        </p:nvSpPr>
        <p:spPr>
          <a:xfrm rot="1644286">
            <a:off x="131767" y="142986"/>
            <a:ext cx="249789" cy="329074"/>
          </a:xfrm>
          <a:custGeom>
            <a:rect b="b" l="l" r="r" t="t"/>
            <a:pathLst>
              <a:path extrusionOk="0" h="39214" w="29766">
                <a:moveTo>
                  <a:pt x="19486" y="6566"/>
                </a:moveTo>
                <a:cubicBezTo>
                  <a:pt x="19812" y="6566"/>
                  <a:pt x="19977" y="6803"/>
                  <a:pt x="20035" y="7176"/>
                </a:cubicBezTo>
                <a:cubicBezTo>
                  <a:pt x="20035" y="7632"/>
                  <a:pt x="19791" y="7906"/>
                  <a:pt x="19457" y="7906"/>
                </a:cubicBezTo>
                <a:cubicBezTo>
                  <a:pt x="19440" y="7907"/>
                  <a:pt x="19423" y="7908"/>
                  <a:pt x="19406" y="7908"/>
                </a:cubicBezTo>
                <a:cubicBezTo>
                  <a:pt x="19123" y="7908"/>
                  <a:pt x="18880" y="7667"/>
                  <a:pt x="18880" y="7237"/>
                </a:cubicBezTo>
                <a:cubicBezTo>
                  <a:pt x="18849" y="6842"/>
                  <a:pt x="19062" y="6599"/>
                  <a:pt x="19427" y="6568"/>
                </a:cubicBezTo>
                <a:cubicBezTo>
                  <a:pt x="19447" y="6566"/>
                  <a:pt x="19467" y="6566"/>
                  <a:pt x="19486" y="6566"/>
                </a:cubicBezTo>
                <a:close/>
                <a:moveTo>
                  <a:pt x="21561" y="8146"/>
                </a:moveTo>
                <a:cubicBezTo>
                  <a:pt x="21578" y="8146"/>
                  <a:pt x="21597" y="8147"/>
                  <a:pt x="21615" y="8149"/>
                </a:cubicBezTo>
                <a:cubicBezTo>
                  <a:pt x="21980" y="8149"/>
                  <a:pt x="22193" y="8422"/>
                  <a:pt x="22162" y="8848"/>
                </a:cubicBezTo>
                <a:cubicBezTo>
                  <a:pt x="22134" y="9250"/>
                  <a:pt x="21915" y="9489"/>
                  <a:pt x="21610" y="9489"/>
                </a:cubicBezTo>
                <a:cubicBezTo>
                  <a:pt x="21592" y="9489"/>
                  <a:pt x="21573" y="9488"/>
                  <a:pt x="21554" y="9486"/>
                </a:cubicBezTo>
                <a:cubicBezTo>
                  <a:pt x="21220" y="9456"/>
                  <a:pt x="21068" y="9182"/>
                  <a:pt x="21007" y="8757"/>
                </a:cubicBezTo>
                <a:cubicBezTo>
                  <a:pt x="21065" y="8410"/>
                  <a:pt x="21232" y="8146"/>
                  <a:pt x="21561" y="8146"/>
                </a:cubicBezTo>
                <a:close/>
                <a:moveTo>
                  <a:pt x="19488" y="8961"/>
                </a:moveTo>
                <a:cubicBezTo>
                  <a:pt x="19517" y="8961"/>
                  <a:pt x="19547" y="8964"/>
                  <a:pt x="19579" y="8969"/>
                </a:cubicBezTo>
                <a:cubicBezTo>
                  <a:pt x="19943" y="8969"/>
                  <a:pt x="20156" y="9213"/>
                  <a:pt x="20156" y="9638"/>
                </a:cubicBezTo>
                <a:cubicBezTo>
                  <a:pt x="20156" y="10033"/>
                  <a:pt x="19913" y="10276"/>
                  <a:pt x="19579" y="10276"/>
                </a:cubicBezTo>
                <a:cubicBezTo>
                  <a:pt x="19244" y="10276"/>
                  <a:pt x="19032" y="9972"/>
                  <a:pt x="19001" y="9608"/>
                </a:cubicBezTo>
                <a:cubicBezTo>
                  <a:pt x="19029" y="9222"/>
                  <a:pt x="19206" y="8961"/>
                  <a:pt x="19488" y="8961"/>
                </a:cubicBezTo>
                <a:close/>
                <a:moveTo>
                  <a:pt x="23378" y="10246"/>
                </a:moveTo>
                <a:cubicBezTo>
                  <a:pt x="23712" y="10246"/>
                  <a:pt x="23925" y="10489"/>
                  <a:pt x="23986" y="10884"/>
                </a:cubicBezTo>
                <a:cubicBezTo>
                  <a:pt x="23986" y="11280"/>
                  <a:pt x="23804" y="11553"/>
                  <a:pt x="23500" y="11583"/>
                </a:cubicBezTo>
                <a:cubicBezTo>
                  <a:pt x="23074" y="11583"/>
                  <a:pt x="22831" y="11340"/>
                  <a:pt x="22831" y="10976"/>
                </a:cubicBezTo>
                <a:cubicBezTo>
                  <a:pt x="22801" y="10550"/>
                  <a:pt x="23044" y="10276"/>
                  <a:pt x="23378" y="10246"/>
                </a:cubicBezTo>
                <a:close/>
                <a:moveTo>
                  <a:pt x="21281" y="10550"/>
                </a:moveTo>
                <a:cubicBezTo>
                  <a:pt x="21615" y="10550"/>
                  <a:pt x="21828" y="10854"/>
                  <a:pt x="21858" y="11188"/>
                </a:cubicBezTo>
                <a:cubicBezTo>
                  <a:pt x="21828" y="11644"/>
                  <a:pt x="21615" y="11887"/>
                  <a:pt x="21250" y="11887"/>
                </a:cubicBezTo>
                <a:cubicBezTo>
                  <a:pt x="20946" y="11827"/>
                  <a:pt x="20703" y="11644"/>
                  <a:pt x="20703" y="11219"/>
                </a:cubicBezTo>
                <a:cubicBezTo>
                  <a:pt x="20703" y="10763"/>
                  <a:pt x="20916" y="10550"/>
                  <a:pt x="21281" y="10550"/>
                </a:cubicBezTo>
                <a:close/>
                <a:moveTo>
                  <a:pt x="19783" y="11927"/>
                </a:moveTo>
                <a:cubicBezTo>
                  <a:pt x="19816" y="11927"/>
                  <a:pt x="19850" y="11934"/>
                  <a:pt x="19883" y="11948"/>
                </a:cubicBezTo>
                <a:cubicBezTo>
                  <a:pt x="20156" y="12039"/>
                  <a:pt x="20308" y="12313"/>
                  <a:pt x="20521" y="12495"/>
                </a:cubicBezTo>
                <a:cubicBezTo>
                  <a:pt x="20463" y="12961"/>
                  <a:pt x="20126" y="13288"/>
                  <a:pt x="19857" y="13288"/>
                </a:cubicBezTo>
                <a:cubicBezTo>
                  <a:pt x="19845" y="13288"/>
                  <a:pt x="19833" y="13287"/>
                  <a:pt x="19822" y="13286"/>
                </a:cubicBezTo>
                <a:cubicBezTo>
                  <a:pt x="19487" y="13255"/>
                  <a:pt x="19335" y="12982"/>
                  <a:pt x="19305" y="12587"/>
                </a:cubicBezTo>
                <a:cubicBezTo>
                  <a:pt x="19278" y="12292"/>
                  <a:pt x="19534" y="11927"/>
                  <a:pt x="19783" y="11927"/>
                </a:cubicBezTo>
                <a:close/>
                <a:moveTo>
                  <a:pt x="24716" y="11979"/>
                </a:moveTo>
                <a:cubicBezTo>
                  <a:pt x="25050" y="11979"/>
                  <a:pt x="25202" y="12313"/>
                  <a:pt x="25263" y="12860"/>
                </a:cubicBezTo>
                <a:cubicBezTo>
                  <a:pt x="25111" y="13012"/>
                  <a:pt x="24959" y="13286"/>
                  <a:pt x="24746" y="13377"/>
                </a:cubicBezTo>
                <a:cubicBezTo>
                  <a:pt x="24714" y="13386"/>
                  <a:pt x="24682" y="13391"/>
                  <a:pt x="24651" y="13391"/>
                </a:cubicBezTo>
                <a:cubicBezTo>
                  <a:pt x="24382" y="13391"/>
                  <a:pt x="24138" y="13059"/>
                  <a:pt x="24138" y="12678"/>
                </a:cubicBezTo>
                <a:cubicBezTo>
                  <a:pt x="24138" y="12222"/>
                  <a:pt x="24351" y="11979"/>
                  <a:pt x="24716" y="11979"/>
                </a:cubicBezTo>
                <a:close/>
                <a:moveTo>
                  <a:pt x="22533" y="12300"/>
                </a:moveTo>
                <a:cubicBezTo>
                  <a:pt x="22561" y="12300"/>
                  <a:pt x="22590" y="12304"/>
                  <a:pt x="22618" y="12313"/>
                </a:cubicBezTo>
                <a:cubicBezTo>
                  <a:pt x="22831" y="12343"/>
                  <a:pt x="23044" y="12587"/>
                  <a:pt x="23196" y="12708"/>
                </a:cubicBezTo>
                <a:cubicBezTo>
                  <a:pt x="23139" y="13246"/>
                  <a:pt x="22977" y="13626"/>
                  <a:pt x="22709" y="13626"/>
                </a:cubicBezTo>
                <a:cubicBezTo>
                  <a:pt x="22689" y="13626"/>
                  <a:pt x="22669" y="13624"/>
                  <a:pt x="22649" y="13620"/>
                </a:cubicBezTo>
                <a:cubicBezTo>
                  <a:pt x="22436" y="13590"/>
                  <a:pt x="22162" y="13255"/>
                  <a:pt x="22071" y="12982"/>
                </a:cubicBezTo>
                <a:cubicBezTo>
                  <a:pt x="21988" y="12679"/>
                  <a:pt x="22256" y="12300"/>
                  <a:pt x="22533" y="12300"/>
                </a:cubicBezTo>
                <a:close/>
                <a:moveTo>
                  <a:pt x="21558" y="13847"/>
                </a:moveTo>
                <a:cubicBezTo>
                  <a:pt x="21846" y="13847"/>
                  <a:pt x="22010" y="14127"/>
                  <a:pt x="22010" y="14501"/>
                </a:cubicBezTo>
                <a:cubicBezTo>
                  <a:pt x="22010" y="14897"/>
                  <a:pt x="21798" y="15140"/>
                  <a:pt x="21463" y="15140"/>
                </a:cubicBezTo>
                <a:cubicBezTo>
                  <a:pt x="21129" y="15140"/>
                  <a:pt x="20855" y="14805"/>
                  <a:pt x="20794" y="14258"/>
                </a:cubicBezTo>
                <a:cubicBezTo>
                  <a:pt x="20977" y="14137"/>
                  <a:pt x="21159" y="13863"/>
                  <a:pt x="21433" y="13863"/>
                </a:cubicBezTo>
                <a:cubicBezTo>
                  <a:pt x="21477" y="13852"/>
                  <a:pt x="21518" y="13847"/>
                  <a:pt x="21558" y="13847"/>
                </a:cubicBezTo>
                <a:close/>
                <a:moveTo>
                  <a:pt x="23864" y="13985"/>
                </a:moveTo>
                <a:cubicBezTo>
                  <a:pt x="24108" y="13985"/>
                  <a:pt x="24290" y="14319"/>
                  <a:pt x="24503" y="14501"/>
                </a:cubicBezTo>
                <a:lnTo>
                  <a:pt x="24503" y="14775"/>
                </a:lnTo>
                <a:cubicBezTo>
                  <a:pt x="24320" y="14957"/>
                  <a:pt x="24108" y="15231"/>
                  <a:pt x="23864" y="15261"/>
                </a:cubicBezTo>
                <a:cubicBezTo>
                  <a:pt x="23850" y="15263"/>
                  <a:pt x="23836" y="15263"/>
                  <a:pt x="23822" y="15263"/>
                </a:cubicBezTo>
                <a:cubicBezTo>
                  <a:pt x="23481" y="15263"/>
                  <a:pt x="23260" y="14911"/>
                  <a:pt x="23348" y="14532"/>
                </a:cubicBezTo>
                <a:cubicBezTo>
                  <a:pt x="23378" y="14319"/>
                  <a:pt x="23712" y="13985"/>
                  <a:pt x="23864" y="13985"/>
                </a:cubicBezTo>
                <a:close/>
                <a:moveTo>
                  <a:pt x="25536" y="14471"/>
                </a:moveTo>
                <a:cubicBezTo>
                  <a:pt x="25840" y="14471"/>
                  <a:pt x="26083" y="14745"/>
                  <a:pt x="26144" y="15261"/>
                </a:cubicBezTo>
                <a:cubicBezTo>
                  <a:pt x="25962" y="15444"/>
                  <a:pt x="25779" y="15717"/>
                  <a:pt x="25506" y="15808"/>
                </a:cubicBezTo>
                <a:cubicBezTo>
                  <a:pt x="25490" y="15810"/>
                  <a:pt x="25475" y="15811"/>
                  <a:pt x="25460" y="15811"/>
                </a:cubicBezTo>
                <a:cubicBezTo>
                  <a:pt x="25152" y="15811"/>
                  <a:pt x="24957" y="15515"/>
                  <a:pt x="24928" y="15109"/>
                </a:cubicBezTo>
                <a:cubicBezTo>
                  <a:pt x="24898" y="14775"/>
                  <a:pt x="25232" y="14471"/>
                  <a:pt x="25536" y="14471"/>
                </a:cubicBezTo>
                <a:close/>
                <a:moveTo>
                  <a:pt x="15091" y="1"/>
                </a:moveTo>
                <a:cubicBezTo>
                  <a:pt x="15037" y="1"/>
                  <a:pt x="14983" y="1"/>
                  <a:pt x="14928" y="3"/>
                </a:cubicBezTo>
                <a:cubicBezTo>
                  <a:pt x="12670" y="31"/>
                  <a:pt x="10795" y="1184"/>
                  <a:pt x="10524" y="2641"/>
                </a:cubicBezTo>
                <a:lnTo>
                  <a:pt x="10524" y="2641"/>
                </a:lnTo>
                <a:cubicBezTo>
                  <a:pt x="4420" y="4849"/>
                  <a:pt x="0" y="11644"/>
                  <a:pt x="125" y="19638"/>
                </a:cubicBezTo>
                <a:cubicBezTo>
                  <a:pt x="251" y="27582"/>
                  <a:pt x="4868" y="34278"/>
                  <a:pt x="11069" y="36306"/>
                </a:cubicBezTo>
                <a:lnTo>
                  <a:pt x="11069" y="36306"/>
                </a:lnTo>
                <a:cubicBezTo>
                  <a:pt x="11131" y="37910"/>
                  <a:pt x="13080" y="39214"/>
                  <a:pt x="15484" y="39214"/>
                </a:cubicBezTo>
                <a:cubicBezTo>
                  <a:pt x="15512" y="39214"/>
                  <a:pt x="15539" y="39213"/>
                  <a:pt x="15566" y="39213"/>
                </a:cubicBezTo>
                <a:cubicBezTo>
                  <a:pt x="18059" y="39152"/>
                  <a:pt x="20065" y="37784"/>
                  <a:pt x="20035" y="36173"/>
                </a:cubicBezTo>
                <a:cubicBezTo>
                  <a:pt x="20033" y="36078"/>
                  <a:pt x="20024" y="35983"/>
                  <a:pt x="20010" y="35890"/>
                </a:cubicBezTo>
                <a:lnTo>
                  <a:pt x="20010" y="35890"/>
                </a:lnTo>
                <a:cubicBezTo>
                  <a:pt x="25713" y="33424"/>
                  <a:pt x="29766" y="26874"/>
                  <a:pt x="29670" y="19243"/>
                </a:cubicBezTo>
                <a:cubicBezTo>
                  <a:pt x="29598" y="11513"/>
                  <a:pt x="25320" y="5030"/>
                  <a:pt x="19447" y="2756"/>
                </a:cubicBezTo>
                <a:lnTo>
                  <a:pt x="19447" y="2756"/>
                </a:lnTo>
                <a:cubicBezTo>
                  <a:pt x="19295" y="1226"/>
                  <a:pt x="17424" y="1"/>
                  <a:pt x="150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6"/>
          <p:cNvSpPr txBox="1"/>
          <p:nvPr>
            <p:ph type="title"/>
          </p:nvPr>
        </p:nvSpPr>
        <p:spPr>
          <a:xfrm>
            <a:off x="548704" y="534225"/>
            <a:ext cx="4097100" cy="7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</a:t>
            </a:r>
            <a:r>
              <a:rPr lang="en">
                <a:highlight>
                  <a:schemeClr val="dk2"/>
                </a:highlight>
              </a:rPr>
              <a:t>PREVIEW</a:t>
            </a:r>
            <a:endParaRPr>
              <a:highlight>
                <a:schemeClr val="dk2"/>
              </a:highlight>
            </a:endParaRPr>
          </a:p>
        </p:txBody>
      </p:sp>
      <p:pic>
        <p:nvPicPr>
          <p:cNvPr id="621" name="Google Shape;621;p36" title="sevima preview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8225" y="1633750"/>
            <a:ext cx="5035300" cy="2832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2" name="Google Shape;622;p36"/>
          <p:cNvCxnSpPr/>
          <p:nvPr/>
        </p:nvCxnSpPr>
        <p:spPr>
          <a:xfrm>
            <a:off x="722650" y="1931412"/>
            <a:ext cx="2532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3" name="Google Shape;623;p36">
            <a:hlinkClick action="ppaction://hlinkshowjump?jump=firstslide"/>
          </p:cNvPr>
          <p:cNvSpPr txBox="1"/>
          <p:nvPr/>
        </p:nvSpPr>
        <p:spPr>
          <a:xfrm>
            <a:off x="548700" y="210625"/>
            <a:ext cx="21075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Cardify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4" name="Google Shape;624;p36">
            <a:hlinkClick action="ppaction://hlinksldjump" r:id="rId5"/>
          </p:cNvPr>
          <p:cNvSpPr/>
          <p:nvPr/>
        </p:nvSpPr>
        <p:spPr>
          <a:xfrm rot="1644286">
            <a:off x="131767" y="142986"/>
            <a:ext cx="249789" cy="329074"/>
          </a:xfrm>
          <a:custGeom>
            <a:rect b="b" l="l" r="r" t="t"/>
            <a:pathLst>
              <a:path extrusionOk="0" h="39214" w="29766">
                <a:moveTo>
                  <a:pt x="19486" y="6566"/>
                </a:moveTo>
                <a:cubicBezTo>
                  <a:pt x="19812" y="6566"/>
                  <a:pt x="19977" y="6803"/>
                  <a:pt x="20035" y="7176"/>
                </a:cubicBezTo>
                <a:cubicBezTo>
                  <a:pt x="20035" y="7632"/>
                  <a:pt x="19791" y="7906"/>
                  <a:pt x="19457" y="7906"/>
                </a:cubicBezTo>
                <a:cubicBezTo>
                  <a:pt x="19440" y="7907"/>
                  <a:pt x="19423" y="7908"/>
                  <a:pt x="19406" y="7908"/>
                </a:cubicBezTo>
                <a:cubicBezTo>
                  <a:pt x="19123" y="7908"/>
                  <a:pt x="18880" y="7667"/>
                  <a:pt x="18880" y="7237"/>
                </a:cubicBezTo>
                <a:cubicBezTo>
                  <a:pt x="18849" y="6842"/>
                  <a:pt x="19062" y="6599"/>
                  <a:pt x="19427" y="6568"/>
                </a:cubicBezTo>
                <a:cubicBezTo>
                  <a:pt x="19447" y="6566"/>
                  <a:pt x="19467" y="6566"/>
                  <a:pt x="19486" y="6566"/>
                </a:cubicBezTo>
                <a:close/>
                <a:moveTo>
                  <a:pt x="21561" y="8146"/>
                </a:moveTo>
                <a:cubicBezTo>
                  <a:pt x="21578" y="8146"/>
                  <a:pt x="21597" y="8147"/>
                  <a:pt x="21615" y="8149"/>
                </a:cubicBezTo>
                <a:cubicBezTo>
                  <a:pt x="21980" y="8149"/>
                  <a:pt x="22193" y="8422"/>
                  <a:pt x="22162" y="8848"/>
                </a:cubicBezTo>
                <a:cubicBezTo>
                  <a:pt x="22134" y="9250"/>
                  <a:pt x="21915" y="9489"/>
                  <a:pt x="21610" y="9489"/>
                </a:cubicBezTo>
                <a:cubicBezTo>
                  <a:pt x="21592" y="9489"/>
                  <a:pt x="21573" y="9488"/>
                  <a:pt x="21554" y="9486"/>
                </a:cubicBezTo>
                <a:cubicBezTo>
                  <a:pt x="21220" y="9456"/>
                  <a:pt x="21068" y="9182"/>
                  <a:pt x="21007" y="8757"/>
                </a:cubicBezTo>
                <a:cubicBezTo>
                  <a:pt x="21065" y="8410"/>
                  <a:pt x="21232" y="8146"/>
                  <a:pt x="21561" y="8146"/>
                </a:cubicBezTo>
                <a:close/>
                <a:moveTo>
                  <a:pt x="19488" y="8961"/>
                </a:moveTo>
                <a:cubicBezTo>
                  <a:pt x="19517" y="8961"/>
                  <a:pt x="19547" y="8964"/>
                  <a:pt x="19579" y="8969"/>
                </a:cubicBezTo>
                <a:cubicBezTo>
                  <a:pt x="19943" y="8969"/>
                  <a:pt x="20156" y="9213"/>
                  <a:pt x="20156" y="9638"/>
                </a:cubicBezTo>
                <a:cubicBezTo>
                  <a:pt x="20156" y="10033"/>
                  <a:pt x="19913" y="10276"/>
                  <a:pt x="19579" y="10276"/>
                </a:cubicBezTo>
                <a:cubicBezTo>
                  <a:pt x="19244" y="10276"/>
                  <a:pt x="19032" y="9972"/>
                  <a:pt x="19001" y="9608"/>
                </a:cubicBezTo>
                <a:cubicBezTo>
                  <a:pt x="19029" y="9222"/>
                  <a:pt x="19206" y="8961"/>
                  <a:pt x="19488" y="8961"/>
                </a:cubicBezTo>
                <a:close/>
                <a:moveTo>
                  <a:pt x="23378" y="10246"/>
                </a:moveTo>
                <a:cubicBezTo>
                  <a:pt x="23712" y="10246"/>
                  <a:pt x="23925" y="10489"/>
                  <a:pt x="23986" y="10884"/>
                </a:cubicBezTo>
                <a:cubicBezTo>
                  <a:pt x="23986" y="11280"/>
                  <a:pt x="23804" y="11553"/>
                  <a:pt x="23500" y="11583"/>
                </a:cubicBezTo>
                <a:cubicBezTo>
                  <a:pt x="23074" y="11583"/>
                  <a:pt x="22831" y="11340"/>
                  <a:pt x="22831" y="10976"/>
                </a:cubicBezTo>
                <a:cubicBezTo>
                  <a:pt x="22801" y="10550"/>
                  <a:pt x="23044" y="10276"/>
                  <a:pt x="23378" y="10246"/>
                </a:cubicBezTo>
                <a:close/>
                <a:moveTo>
                  <a:pt x="21281" y="10550"/>
                </a:moveTo>
                <a:cubicBezTo>
                  <a:pt x="21615" y="10550"/>
                  <a:pt x="21828" y="10854"/>
                  <a:pt x="21858" y="11188"/>
                </a:cubicBezTo>
                <a:cubicBezTo>
                  <a:pt x="21828" y="11644"/>
                  <a:pt x="21615" y="11887"/>
                  <a:pt x="21250" y="11887"/>
                </a:cubicBezTo>
                <a:cubicBezTo>
                  <a:pt x="20946" y="11827"/>
                  <a:pt x="20703" y="11644"/>
                  <a:pt x="20703" y="11219"/>
                </a:cubicBezTo>
                <a:cubicBezTo>
                  <a:pt x="20703" y="10763"/>
                  <a:pt x="20916" y="10550"/>
                  <a:pt x="21281" y="10550"/>
                </a:cubicBezTo>
                <a:close/>
                <a:moveTo>
                  <a:pt x="19783" y="11927"/>
                </a:moveTo>
                <a:cubicBezTo>
                  <a:pt x="19816" y="11927"/>
                  <a:pt x="19850" y="11934"/>
                  <a:pt x="19883" y="11948"/>
                </a:cubicBezTo>
                <a:cubicBezTo>
                  <a:pt x="20156" y="12039"/>
                  <a:pt x="20308" y="12313"/>
                  <a:pt x="20521" y="12495"/>
                </a:cubicBezTo>
                <a:cubicBezTo>
                  <a:pt x="20463" y="12961"/>
                  <a:pt x="20126" y="13288"/>
                  <a:pt x="19857" y="13288"/>
                </a:cubicBezTo>
                <a:cubicBezTo>
                  <a:pt x="19845" y="13288"/>
                  <a:pt x="19833" y="13287"/>
                  <a:pt x="19822" y="13286"/>
                </a:cubicBezTo>
                <a:cubicBezTo>
                  <a:pt x="19487" y="13255"/>
                  <a:pt x="19335" y="12982"/>
                  <a:pt x="19305" y="12587"/>
                </a:cubicBezTo>
                <a:cubicBezTo>
                  <a:pt x="19278" y="12292"/>
                  <a:pt x="19534" y="11927"/>
                  <a:pt x="19783" y="11927"/>
                </a:cubicBezTo>
                <a:close/>
                <a:moveTo>
                  <a:pt x="24716" y="11979"/>
                </a:moveTo>
                <a:cubicBezTo>
                  <a:pt x="25050" y="11979"/>
                  <a:pt x="25202" y="12313"/>
                  <a:pt x="25263" y="12860"/>
                </a:cubicBezTo>
                <a:cubicBezTo>
                  <a:pt x="25111" y="13012"/>
                  <a:pt x="24959" y="13286"/>
                  <a:pt x="24746" y="13377"/>
                </a:cubicBezTo>
                <a:cubicBezTo>
                  <a:pt x="24714" y="13386"/>
                  <a:pt x="24682" y="13391"/>
                  <a:pt x="24651" y="13391"/>
                </a:cubicBezTo>
                <a:cubicBezTo>
                  <a:pt x="24382" y="13391"/>
                  <a:pt x="24138" y="13059"/>
                  <a:pt x="24138" y="12678"/>
                </a:cubicBezTo>
                <a:cubicBezTo>
                  <a:pt x="24138" y="12222"/>
                  <a:pt x="24351" y="11979"/>
                  <a:pt x="24716" y="11979"/>
                </a:cubicBezTo>
                <a:close/>
                <a:moveTo>
                  <a:pt x="22533" y="12300"/>
                </a:moveTo>
                <a:cubicBezTo>
                  <a:pt x="22561" y="12300"/>
                  <a:pt x="22590" y="12304"/>
                  <a:pt x="22618" y="12313"/>
                </a:cubicBezTo>
                <a:cubicBezTo>
                  <a:pt x="22831" y="12343"/>
                  <a:pt x="23044" y="12587"/>
                  <a:pt x="23196" y="12708"/>
                </a:cubicBezTo>
                <a:cubicBezTo>
                  <a:pt x="23139" y="13246"/>
                  <a:pt x="22977" y="13626"/>
                  <a:pt x="22709" y="13626"/>
                </a:cubicBezTo>
                <a:cubicBezTo>
                  <a:pt x="22689" y="13626"/>
                  <a:pt x="22669" y="13624"/>
                  <a:pt x="22649" y="13620"/>
                </a:cubicBezTo>
                <a:cubicBezTo>
                  <a:pt x="22436" y="13590"/>
                  <a:pt x="22162" y="13255"/>
                  <a:pt x="22071" y="12982"/>
                </a:cubicBezTo>
                <a:cubicBezTo>
                  <a:pt x="21988" y="12679"/>
                  <a:pt x="22256" y="12300"/>
                  <a:pt x="22533" y="12300"/>
                </a:cubicBezTo>
                <a:close/>
                <a:moveTo>
                  <a:pt x="21558" y="13847"/>
                </a:moveTo>
                <a:cubicBezTo>
                  <a:pt x="21846" y="13847"/>
                  <a:pt x="22010" y="14127"/>
                  <a:pt x="22010" y="14501"/>
                </a:cubicBezTo>
                <a:cubicBezTo>
                  <a:pt x="22010" y="14897"/>
                  <a:pt x="21798" y="15140"/>
                  <a:pt x="21463" y="15140"/>
                </a:cubicBezTo>
                <a:cubicBezTo>
                  <a:pt x="21129" y="15140"/>
                  <a:pt x="20855" y="14805"/>
                  <a:pt x="20794" y="14258"/>
                </a:cubicBezTo>
                <a:cubicBezTo>
                  <a:pt x="20977" y="14137"/>
                  <a:pt x="21159" y="13863"/>
                  <a:pt x="21433" y="13863"/>
                </a:cubicBezTo>
                <a:cubicBezTo>
                  <a:pt x="21477" y="13852"/>
                  <a:pt x="21518" y="13847"/>
                  <a:pt x="21558" y="13847"/>
                </a:cubicBezTo>
                <a:close/>
                <a:moveTo>
                  <a:pt x="23864" y="13985"/>
                </a:moveTo>
                <a:cubicBezTo>
                  <a:pt x="24108" y="13985"/>
                  <a:pt x="24290" y="14319"/>
                  <a:pt x="24503" y="14501"/>
                </a:cubicBezTo>
                <a:lnTo>
                  <a:pt x="24503" y="14775"/>
                </a:lnTo>
                <a:cubicBezTo>
                  <a:pt x="24320" y="14957"/>
                  <a:pt x="24108" y="15231"/>
                  <a:pt x="23864" y="15261"/>
                </a:cubicBezTo>
                <a:cubicBezTo>
                  <a:pt x="23850" y="15263"/>
                  <a:pt x="23836" y="15263"/>
                  <a:pt x="23822" y="15263"/>
                </a:cubicBezTo>
                <a:cubicBezTo>
                  <a:pt x="23481" y="15263"/>
                  <a:pt x="23260" y="14911"/>
                  <a:pt x="23348" y="14532"/>
                </a:cubicBezTo>
                <a:cubicBezTo>
                  <a:pt x="23378" y="14319"/>
                  <a:pt x="23712" y="13985"/>
                  <a:pt x="23864" y="13985"/>
                </a:cubicBezTo>
                <a:close/>
                <a:moveTo>
                  <a:pt x="25536" y="14471"/>
                </a:moveTo>
                <a:cubicBezTo>
                  <a:pt x="25840" y="14471"/>
                  <a:pt x="26083" y="14745"/>
                  <a:pt x="26144" y="15261"/>
                </a:cubicBezTo>
                <a:cubicBezTo>
                  <a:pt x="25962" y="15444"/>
                  <a:pt x="25779" y="15717"/>
                  <a:pt x="25506" y="15808"/>
                </a:cubicBezTo>
                <a:cubicBezTo>
                  <a:pt x="25490" y="15810"/>
                  <a:pt x="25475" y="15811"/>
                  <a:pt x="25460" y="15811"/>
                </a:cubicBezTo>
                <a:cubicBezTo>
                  <a:pt x="25152" y="15811"/>
                  <a:pt x="24957" y="15515"/>
                  <a:pt x="24928" y="15109"/>
                </a:cubicBezTo>
                <a:cubicBezTo>
                  <a:pt x="24898" y="14775"/>
                  <a:pt x="25232" y="14471"/>
                  <a:pt x="25536" y="14471"/>
                </a:cubicBezTo>
                <a:close/>
                <a:moveTo>
                  <a:pt x="15091" y="1"/>
                </a:moveTo>
                <a:cubicBezTo>
                  <a:pt x="15037" y="1"/>
                  <a:pt x="14983" y="1"/>
                  <a:pt x="14928" y="3"/>
                </a:cubicBezTo>
                <a:cubicBezTo>
                  <a:pt x="12670" y="31"/>
                  <a:pt x="10795" y="1184"/>
                  <a:pt x="10524" y="2641"/>
                </a:cubicBezTo>
                <a:lnTo>
                  <a:pt x="10524" y="2641"/>
                </a:lnTo>
                <a:cubicBezTo>
                  <a:pt x="4420" y="4849"/>
                  <a:pt x="0" y="11644"/>
                  <a:pt x="125" y="19638"/>
                </a:cubicBezTo>
                <a:cubicBezTo>
                  <a:pt x="251" y="27582"/>
                  <a:pt x="4868" y="34278"/>
                  <a:pt x="11069" y="36306"/>
                </a:cubicBezTo>
                <a:lnTo>
                  <a:pt x="11069" y="36306"/>
                </a:lnTo>
                <a:cubicBezTo>
                  <a:pt x="11131" y="37910"/>
                  <a:pt x="13080" y="39214"/>
                  <a:pt x="15484" y="39214"/>
                </a:cubicBezTo>
                <a:cubicBezTo>
                  <a:pt x="15512" y="39214"/>
                  <a:pt x="15539" y="39213"/>
                  <a:pt x="15566" y="39213"/>
                </a:cubicBezTo>
                <a:cubicBezTo>
                  <a:pt x="18059" y="39152"/>
                  <a:pt x="20065" y="37784"/>
                  <a:pt x="20035" y="36173"/>
                </a:cubicBezTo>
                <a:cubicBezTo>
                  <a:pt x="20033" y="36078"/>
                  <a:pt x="20024" y="35983"/>
                  <a:pt x="20010" y="35890"/>
                </a:cubicBezTo>
                <a:lnTo>
                  <a:pt x="20010" y="35890"/>
                </a:lnTo>
                <a:cubicBezTo>
                  <a:pt x="25713" y="33424"/>
                  <a:pt x="29766" y="26874"/>
                  <a:pt x="29670" y="19243"/>
                </a:cubicBezTo>
                <a:cubicBezTo>
                  <a:pt x="29598" y="11513"/>
                  <a:pt x="25320" y="5030"/>
                  <a:pt x="19447" y="2756"/>
                </a:cubicBezTo>
                <a:lnTo>
                  <a:pt x="19447" y="2756"/>
                </a:lnTo>
                <a:cubicBezTo>
                  <a:pt x="19295" y="1226"/>
                  <a:pt x="17424" y="1"/>
                  <a:pt x="150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7"/>
          <p:cNvSpPr txBox="1"/>
          <p:nvPr>
            <p:ph type="title"/>
          </p:nvPr>
        </p:nvSpPr>
        <p:spPr>
          <a:xfrm>
            <a:off x="1362200" y="590700"/>
            <a:ext cx="6410100" cy="6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</a:t>
            </a:r>
            <a:r>
              <a:rPr lang="en">
                <a:highlight>
                  <a:schemeClr val="dk2"/>
                </a:highlight>
              </a:rPr>
              <a:t>YOU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630" name="Google Shape;630;p37"/>
          <p:cNvSpPr txBox="1"/>
          <p:nvPr>
            <p:ph idx="2" type="subTitle"/>
          </p:nvPr>
        </p:nvSpPr>
        <p:spPr>
          <a:xfrm>
            <a:off x="1362200" y="2965300"/>
            <a:ext cx="4339200" cy="12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SlidesGo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SEMESTA Organizer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Everyone that supported me</a:t>
            </a:r>
            <a:endParaRPr/>
          </a:p>
        </p:txBody>
      </p:sp>
      <p:sp>
        <p:nvSpPr>
          <p:cNvPr id="631" name="Google Shape;631;p37"/>
          <p:cNvSpPr txBox="1"/>
          <p:nvPr>
            <p:ph idx="1" type="subTitle"/>
          </p:nvPr>
        </p:nvSpPr>
        <p:spPr>
          <a:xfrm>
            <a:off x="1362200" y="1403125"/>
            <a:ext cx="43392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f</a:t>
            </a:r>
            <a:r>
              <a:rPr lang="en"/>
              <a:t>or reading &amp; listening.</a:t>
            </a:r>
            <a:endParaRPr/>
          </a:p>
        </p:txBody>
      </p:sp>
      <p:cxnSp>
        <p:nvCxnSpPr>
          <p:cNvPr id="632" name="Google Shape;632;p37"/>
          <p:cNvCxnSpPr/>
          <p:nvPr/>
        </p:nvCxnSpPr>
        <p:spPr>
          <a:xfrm>
            <a:off x="1460075" y="1297500"/>
            <a:ext cx="6318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3" name="Google Shape;633;p37"/>
          <p:cNvCxnSpPr/>
          <p:nvPr/>
        </p:nvCxnSpPr>
        <p:spPr>
          <a:xfrm>
            <a:off x="1460075" y="2923825"/>
            <a:ext cx="421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4" name="Google Shape;634;p37"/>
          <p:cNvSpPr txBox="1"/>
          <p:nvPr>
            <p:ph idx="3" type="title"/>
          </p:nvPr>
        </p:nvSpPr>
        <p:spPr>
          <a:xfrm>
            <a:off x="1362200" y="2331025"/>
            <a:ext cx="4339200" cy="4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CREDITS</a:t>
            </a:r>
            <a:endParaRPr sz="1800"/>
          </a:p>
        </p:txBody>
      </p:sp>
      <p:sp>
        <p:nvSpPr>
          <p:cNvPr id="635" name="Google Shape;635;p37"/>
          <p:cNvSpPr/>
          <p:nvPr/>
        </p:nvSpPr>
        <p:spPr>
          <a:xfrm>
            <a:off x="7576225" y="1606238"/>
            <a:ext cx="159300" cy="159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37">
            <a:hlinkClick action="ppaction://hlinkshowjump?jump=firstslide"/>
          </p:cNvPr>
          <p:cNvSpPr txBox="1"/>
          <p:nvPr/>
        </p:nvSpPr>
        <p:spPr>
          <a:xfrm>
            <a:off x="548700" y="210625"/>
            <a:ext cx="21075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Cardify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37" name="Google Shape;637;p37">
            <a:hlinkClick action="ppaction://hlinksldjump" r:id="rId3"/>
          </p:cNvPr>
          <p:cNvSpPr/>
          <p:nvPr/>
        </p:nvSpPr>
        <p:spPr>
          <a:xfrm rot="1644286">
            <a:off x="131767" y="142986"/>
            <a:ext cx="249789" cy="329074"/>
          </a:xfrm>
          <a:custGeom>
            <a:rect b="b" l="l" r="r" t="t"/>
            <a:pathLst>
              <a:path extrusionOk="0" h="39214" w="29766">
                <a:moveTo>
                  <a:pt x="19486" y="6566"/>
                </a:moveTo>
                <a:cubicBezTo>
                  <a:pt x="19812" y="6566"/>
                  <a:pt x="19977" y="6803"/>
                  <a:pt x="20035" y="7176"/>
                </a:cubicBezTo>
                <a:cubicBezTo>
                  <a:pt x="20035" y="7632"/>
                  <a:pt x="19791" y="7906"/>
                  <a:pt x="19457" y="7906"/>
                </a:cubicBezTo>
                <a:cubicBezTo>
                  <a:pt x="19440" y="7907"/>
                  <a:pt x="19423" y="7908"/>
                  <a:pt x="19406" y="7908"/>
                </a:cubicBezTo>
                <a:cubicBezTo>
                  <a:pt x="19123" y="7908"/>
                  <a:pt x="18880" y="7667"/>
                  <a:pt x="18880" y="7237"/>
                </a:cubicBezTo>
                <a:cubicBezTo>
                  <a:pt x="18849" y="6842"/>
                  <a:pt x="19062" y="6599"/>
                  <a:pt x="19427" y="6568"/>
                </a:cubicBezTo>
                <a:cubicBezTo>
                  <a:pt x="19447" y="6566"/>
                  <a:pt x="19467" y="6566"/>
                  <a:pt x="19486" y="6566"/>
                </a:cubicBezTo>
                <a:close/>
                <a:moveTo>
                  <a:pt x="21561" y="8146"/>
                </a:moveTo>
                <a:cubicBezTo>
                  <a:pt x="21578" y="8146"/>
                  <a:pt x="21597" y="8147"/>
                  <a:pt x="21615" y="8149"/>
                </a:cubicBezTo>
                <a:cubicBezTo>
                  <a:pt x="21980" y="8149"/>
                  <a:pt x="22193" y="8422"/>
                  <a:pt x="22162" y="8848"/>
                </a:cubicBezTo>
                <a:cubicBezTo>
                  <a:pt x="22134" y="9250"/>
                  <a:pt x="21915" y="9489"/>
                  <a:pt x="21610" y="9489"/>
                </a:cubicBezTo>
                <a:cubicBezTo>
                  <a:pt x="21592" y="9489"/>
                  <a:pt x="21573" y="9488"/>
                  <a:pt x="21554" y="9486"/>
                </a:cubicBezTo>
                <a:cubicBezTo>
                  <a:pt x="21220" y="9456"/>
                  <a:pt x="21068" y="9182"/>
                  <a:pt x="21007" y="8757"/>
                </a:cubicBezTo>
                <a:cubicBezTo>
                  <a:pt x="21065" y="8410"/>
                  <a:pt x="21232" y="8146"/>
                  <a:pt x="21561" y="8146"/>
                </a:cubicBezTo>
                <a:close/>
                <a:moveTo>
                  <a:pt x="19488" y="8961"/>
                </a:moveTo>
                <a:cubicBezTo>
                  <a:pt x="19517" y="8961"/>
                  <a:pt x="19547" y="8964"/>
                  <a:pt x="19579" y="8969"/>
                </a:cubicBezTo>
                <a:cubicBezTo>
                  <a:pt x="19943" y="8969"/>
                  <a:pt x="20156" y="9213"/>
                  <a:pt x="20156" y="9638"/>
                </a:cubicBezTo>
                <a:cubicBezTo>
                  <a:pt x="20156" y="10033"/>
                  <a:pt x="19913" y="10276"/>
                  <a:pt x="19579" y="10276"/>
                </a:cubicBezTo>
                <a:cubicBezTo>
                  <a:pt x="19244" y="10276"/>
                  <a:pt x="19032" y="9972"/>
                  <a:pt x="19001" y="9608"/>
                </a:cubicBezTo>
                <a:cubicBezTo>
                  <a:pt x="19029" y="9222"/>
                  <a:pt x="19206" y="8961"/>
                  <a:pt x="19488" y="8961"/>
                </a:cubicBezTo>
                <a:close/>
                <a:moveTo>
                  <a:pt x="23378" y="10246"/>
                </a:moveTo>
                <a:cubicBezTo>
                  <a:pt x="23712" y="10246"/>
                  <a:pt x="23925" y="10489"/>
                  <a:pt x="23986" y="10884"/>
                </a:cubicBezTo>
                <a:cubicBezTo>
                  <a:pt x="23986" y="11280"/>
                  <a:pt x="23804" y="11553"/>
                  <a:pt x="23500" y="11583"/>
                </a:cubicBezTo>
                <a:cubicBezTo>
                  <a:pt x="23074" y="11583"/>
                  <a:pt x="22831" y="11340"/>
                  <a:pt x="22831" y="10976"/>
                </a:cubicBezTo>
                <a:cubicBezTo>
                  <a:pt x="22801" y="10550"/>
                  <a:pt x="23044" y="10276"/>
                  <a:pt x="23378" y="10246"/>
                </a:cubicBezTo>
                <a:close/>
                <a:moveTo>
                  <a:pt x="21281" y="10550"/>
                </a:moveTo>
                <a:cubicBezTo>
                  <a:pt x="21615" y="10550"/>
                  <a:pt x="21828" y="10854"/>
                  <a:pt x="21858" y="11188"/>
                </a:cubicBezTo>
                <a:cubicBezTo>
                  <a:pt x="21828" y="11644"/>
                  <a:pt x="21615" y="11887"/>
                  <a:pt x="21250" y="11887"/>
                </a:cubicBezTo>
                <a:cubicBezTo>
                  <a:pt x="20946" y="11827"/>
                  <a:pt x="20703" y="11644"/>
                  <a:pt x="20703" y="11219"/>
                </a:cubicBezTo>
                <a:cubicBezTo>
                  <a:pt x="20703" y="10763"/>
                  <a:pt x="20916" y="10550"/>
                  <a:pt x="21281" y="10550"/>
                </a:cubicBezTo>
                <a:close/>
                <a:moveTo>
                  <a:pt x="19783" y="11927"/>
                </a:moveTo>
                <a:cubicBezTo>
                  <a:pt x="19816" y="11927"/>
                  <a:pt x="19850" y="11934"/>
                  <a:pt x="19883" y="11948"/>
                </a:cubicBezTo>
                <a:cubicBezTo>
                  <a:pt x="20156" y="12039"/>
                  <a:pt x="20308" y="12313"/>
                  <a:pt x="20521" y="12495"/>
                </a:cubicBezTo>
                <a:cubicBezTo>
                  <a:pt x="20463" y="12961"/>
                  <a:pt x="20126" y="13288"/>
                  <a:pt x="19857" y="13288"/>
                </a:cubicBezTo>
                <a:cubicBezTo>
                  <a:pt x="19845" y="13288"/>
                  <a:pt x="19833" y="13287"/>
                  <a:pt x="19822" y="13286"/>
                </a:cubicBezTo>
                <a:cubicBezTo>
                  <a:pt x="19487" y="13255"/>
                  <a:pt x="19335" y="12982"/>
                  <a:pt x="19305" y="12587"/>
                </a:cubicBezTo>
                <a:cubicBezTo>
                  <a:pt x="19278" y="12292"/>
                  <a:pt x="19534" y="11927"/>
                  <a:pt x="19783" y="11927"/>
                </a:cubicBezTo>
                <a:close/>
                <a:moveTo>
                  <a:pt x="24716" y="11979"/>
                </a:moveTo>
                <a:cubicBezTo>
                  <a:pt x="25050" y="11979"/>
                  <a:pt x="25202" y="12313"/>
                  <a:pt x="25263" y="12860"/>
                </a:cubicBezTo>
                <a:cubicBezTo>
                  <a:pt x="25111" y="13012"/>
                  <a:pt x="24959" y="13286"/>
                  <a:pt x="24746" y="13377"/>
                </a:cubicBezTo>
                <a:cubicBezTo>
                  <a:pt x="24714" y="13386"/>
                  <a:pt x="24682" y="13391"/>
                  <a:pt x="24651" y="13391"/>
                </a:cubicBezTo>
                <a:cubicBezTo>
                  <a:pt x="24382" y="13391"/>
                  <a:pt x="24138" y="13059"/>
                  <a:pt x="24138" y="12678"/>
                </a:cubicBezTo>
                <a:cubicBezTo>
                  <a:pt x="24138" y="12222"/>
                  <a:pt x="24351" y="11979"/>
                  <a:pt x="24716" y="11979"/>
                </a:cubicBezTo>
                <a:close/>
                <a:moveTo>
                  <a:pt x="22533" y="12300"/>
                </a:moveTo>
                <a:cubicBezTo>
                  <a:pt x="22561" y="12300"/>
                  <a:pt x="22590" y="12304"/>
                  <a:pt x="22618" y="12313"/>
                </a:cubicBezTo>
                <a:cubicBezTo>
                  <a:pt x="22831" y="12343"/>
                  <a:pt x="23044" y="12587"/>
                  <a:pt x="23196" y="12708"/>
                </a:cubicBezTo>
                <a:cubicBezTo>
                  <a:pt x="23139" y="13246"/>
                  <a:pt x="22977" y="13626"/>
                  <a:pt x="22709" y="13626"/>
                </a:cubicBezTo>
                <a:cubicBezTo>
                  <a:pt x="22689" y="13626"/>
                  <a:pt x="22669" y="13624"/>
                  <a:pt x="22649" y="13620"/>
                </a:cubicBezTo>
                <a:cubicBezTo>
                  <a:pt x="22436" y="13590"/>
                  <a:pt x="22162" y="13255"/>
                  <a:pt x="22071" y="12982"/>
                </a:cubicBezTo>
                <a:cubicBezTo>
                  <a:pt x="21988" y="12679"/>
                  <a:pt x="22256" y="12300"/>
                  <a:pt x="22533" y="12300"/>
                </a:cubicBezTo>
                <a:close/>
                <a:moveTo>
                  <a:pt x="21558" y="13847"/>
                </a:moveTo>
                <a:cubicBezTo>
                  <a:pt x="21846" y="13847"/>
                  <a:pt x="22010" y="14127"/>
                  <a:pt x="22010" y="14501"/>
                </a:cubicBezTo>
                <a:cubicBezTo>
                  <a:pt x="22010" y="14897"/>
                  <a:pt x="21798" y="15140"/>
                  <a:pt x="21463" y="15140"/>
                </a:cubicBezTo>
                <a:cubicBezTo>
                  <a:pt x="21129" y="15140"/>
                  <a:pt x="20855" y="14805"/>
                  <a:pt x="20794" y="14258"/>
                </a:cubicBezTo>
                <a:cubicBezTo>
                  <a:pt x="20977" y="14137"/>
                  <a:pt x="21159" y="13863"/>
                  <a:pt x="21433" y="13863"/>
                </a:cubicBezTo>
                <a:cubicBezTo>
                  <a:pt x="21477" y="13852"/>
                  <a:pt x="21518" y="13847"/>
                  <a:pt x="21558" y="13847"/>
                </a:cubicBezTo>
                <a:close/>
                <a:moveTo>
                  <a:pt x="23864" y="13985"/>
                </a:moveTo>
                <a:cubicBezTo>
                  <a:pt x="24108" y="13985"/>
                  <a:pt x="24290" y="14319"/>
                  <a:pt x="24503" y="14501"/>
                </a:cubicBezTo>
                <a:lnTo>
                  <a:pt x="24503" y="14775"/>
                </a:lnTo>
                <a:cubicBezTo>
                  <a:pt x="24320" y="14957"/>
                  <a:pt x="24108" y="15231"/>
                  <a:pt x="23864" y="15261"/>
                </a:cubicBezTo>
                <a:cubicBezTo>
                  <a:pt x="23850" y="15263"/>
                  <a:pt x="23836" y="15263"/>
                  <a:pt x="23822" y="15263"/>
                </a:cubicBezTo>
                <a:cubicBezTo>
                  <a:pt x="23481" y="15263"/>
                  <a:pt x="23260" y="14911"/>
                  <a:pt x="23348" y="14532"/>
                </a:cubicBezTo>
                <a:cubicBezTo>
                  <a:pt x="23378" y="14319"/>
                  <a:pt x="23712" y="13985"/>
                  <a:pt x="23864" y="13985"/>
                </a:cubicBezTo>
                <a:close/>
                <a:moveTo>
                  <a:pt x="25536" y="14471"/>
                </a:moveTo>
                <a:cubicBezTo>
                  <a:pt x="25840" y="14471"/>
                  <a:pt x="26083" y="14745"/>
                  <a:pt x="26144" y="15261"/>
                </a:cubicBezTo>
                <a:cubicBezTo>
                  <a:pt x="25962" y="15444"/>
                  <a:pt x="25779" y="15717"/>
                  <a:pt x="25506" y="15808"/>
                </a:cubicBezTo>
                <a:cubicBezTo>
                  <a:pt x="25490" y="15810"/>
                  <a:pt x="25475" y="15811"/>
                  <a:pt x="25460" y="15811"/>
                </a:cubicBezTo>
                <a:cubicBezTo>
                  <a:pt x="25152" y="15811"/>
                  <a:pt x="24957" y="15515"/>
                  <a:pt x="24928" y="15109"/>
                </a:cubicBezTo>
                <a:cubicBezTo>
                  <a:pt x="24898" y="14775"/>
                  <a:pt x="25232" y="14471"/>
                  <a:pt x="25536" y="14471"/>
                </a:cubicBezTo>
                <a:close/>
                <a:moveTo>
                  <a:pt x="15091" y="1"/>
                </a:moveTo>
                <a:cubicBezTo>
                  <a:pt x="15037" y="1"/>
                  <a:pt x="14983" y="1"/>
                  <a:pt x="14928" y="3"/>
                </a:cubicBezTo>
                <a:cubicBezTo>
                  <a:pt x="12670" y="31"/>
                  <a:pt x="10795" y="1184"/>
                  <a:pt x="10524" y="2641"/>
                </a:cubicBezTo>
                <a:lnTo>
                  <a:pt x="10524" y="2641"/>
                </a:lnTo>
                <a:cubicBezTo>
                  <a:pt x="4420" y="4849"/>
                  <a:pt x="0" y="11644"/>
                  <a:pt x="125" y="19638"/>
                </a:cubicBezTo>
                <a:cubicBezTo>
                  <a:pt x="251" y="27582"/>
                  <a:pt x="4868" y="34278"/>
                  <a:pt x="11069" y="36306"/>
                </a:cubicBezTo>
                <a:lnTo>
                  <a:pt x="11069" y="36306"/>
                </a:lnTo>
                <a:cubicBezTo>
                  <a:pt x="11131" y="37910"/>
                  <a:pt x="13080" y="39214"/>
                  <a:pt x="15484" y="39214"/>
                </a:cubicBezTo>
                <a:cubicBezTo>
                  <a:pt x="15512" y="39214"/>
                  <a:pt x="15539" y="39213"/>
                  <a:pt x="15566" y="39213"/>
                </a:cubicBezTo>
                <a:cubicBezTo>
                  <a:pt x="18059" y="39152"/>
                  <a:pt x="20065" y="37784"/>
                  <a:pt x="20035" y="36173"/>
                </a:cubicBezTo>
                <a:cubicBezTo>
                  <a:pt x="20033" y="36078"/>
                  <a:pt x="20024" y="35983"/>
                  <a:pt x="20010" y="35890"/>
                </a:cubicBezTo>
                <a:lnTo>
                  <a:pt x="20010" y="35890"/>
                </a:lnTo>
                <a:cubicBezTo>
                  <a:pt x="25713" y="33424"/>
                  <a:pt x="29766" y="26874"/>
                  <a:pt x="29670" y="19243"/>
                </a:cubicBezTo>
                <a:cubicBezTo>
                  <a:pt x="29598" y="11513"/>
                  <a:pt x="25320" y="5030"/>
                  <a:pt x="19447" y="2756"/>
                </a:cubicBezTo>
                <a:lnTo>
                  <a:pt x="19447" y="2756"/>
                </a:lnTo>
                <a:cubicBezTo>
                  <a:pt x="19295" y="1226"/>
                  <a:pt x="17424" y="1"/>
                  <a:pt x="150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8"/>
          <p:cNvSpPr txBox="1"/>
          <p:nvPr/>
        </p:nvSpPr>
        <p:spPr>
          <a:xfrm>
            <a:off x="548700" y="1427600"/>
            <a:ext cx="72237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Powers the project</a:t>
            </a:r>
            <a:endParaRPr b="1" sz="120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85" name="Google Shape;485;p28"/>
          <p:cNvSpPr txBox="1"/>
          <p:nvPr>
            <p:ph type="title"/>
          </p:nvPr>
        </p:nvSpPr>
        <p:spPr>
          <a:xfrm>
            <a:off x="548700" y="777300"/>
            <a:ext cx="722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</a:t>
            </a:r>
            <a:r>
              <a:rPr lang="en">
                <a:highlight>
                  <a:schemeClr val="dk2"/>
                </a:highlight>
              </a:rPr>
              <a:t>STACKS</a:t>
            </a:r>
            <a:endParaRPr>
              <a:solidFill>
                <a:schemeClr val="dk1"/>
              </a:solidFill>
              <a:highlight>
                <a:schemeClr val="dk2"/>
              </a:highlight>
            </a:endParaRPr>
          </a:p>
        </p:txBody>
      </p:sp>
      <p:graphicFrame>
        <p:nvGraphicFramePr>
          <p:cNvPr id="486" name="Google Shape;486;p28"/>
          <p:cNvGraphicFramePr/>
          <p:nvPr/>
        </p:nvGraphicFramePr>
        <p:xfrm>
          <a:off x="548700" y="189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{B33EA467-74E7-49ED-8302-5D01C00CDC7A}</a:tableStyleId>
              </a:tblPr>
              <a:tblGrid>
                <a:gridCol w="2361150"/>
                <a:gridCol w="4862550"/>
              </a:tblGrid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Meta Framework</a:t>
                      </a:r>
                      <a:endParaRPr b="1" sz="11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       NextJS         TypeScript</a:t>
                      </a:r>
                      <a:endParaRPr sz="10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Styling</a:t>
                      </a:r>
                      <a:endParaRPr b="1" sz="11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       TailwindCSS</a:t>
                      </a:r>
                      <a:endParaRPr sz="10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Components</a:t>
                      </a:r>
                      <a:endParaRPr b="1" sz="11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       Mantine</a:t>
                      </a:r>
                      <a:endParaRPr sz="10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AI Platform</a:t>
                      </a:r>
                      <a:endParaRPr b="1" sz="11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       OpenAI</a:t>
                      </a:r>
                      <a:endParaRPr sz="10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Authentication</a:t>
                      </a:r>
                      <a:endParaRPr b="1" sz="11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       AuthJS         Google</a:t>
                      </a:r>
                      <a:endParaRPr sz="10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Icons</a:t>
                      </a:r>
                      <a:endParaRPr b="1" sz="11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       Phosphor</a:t>
                      </a:r>
                      <a:endParaRPr sz="100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87" name="Google Shape;487;p28">
            <a:hlinkClick action="ppaction://hlinkshowjump?jump=firstslide"/>
          </p:cNvPr>
          <p:cNvSpPr txBox="1"/>
          <p:nvPr/>
        </p:nvSpPr>
        <p:spPr>
          <a:xfrm>
            <a:off x="548700" y="210625"/>
            <a:ext cx="21075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Cardify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8" name="Google Shape;488;p28">
            <a:hlinkClick action="ppaction://hlinksldjump" r:id="rId3"/>
          </p:cNvPr>
          <p:cNvSpPr/>
          <p:nvPr/>
        </p:nvSpPr>
        <p:spPr>
          <a:xfrm rot="1644286">
            <a:off x="131767" y="142986"/>
            <a:ext cx="249789" cy="329074"/>
          </a:xfrm>
          <a:custGeom>
            <a:rect b="b" l="l" r="r" t="t"/>
            <a:pathLst>
              <a:path extrusionOk="0" h="39214" w="29766">
                <a:moveTo>
                  <a:pt x="19486" y="6566"/>
                </a:moveTo>
                <a:cubicBezTo>
                  <a:pt x="19812" y="6566"/>
                  <a:pt x="19977" y="6803"/>
                  <a:pt x="20035" y="7176"/>
                </a:cubicBezTo>
                <a:cubicBezTo>
                  <a:pt x="20035" y="7632"/>
                  <a:pt x="19791" y="7906"/>
                  <a:pt x="19457" y="7906"/>
                </a:cubicBezTo>
                <a:cubicBezTo>
                  <a:pt x="19440" y="7907"/>
                  <a:pt x="19423" y="7908"/>
                  <a:pt x="19406" y="7908"/>
                </a:cubicBezTo>
                <a:cubicBezTo>
                  <a:pt x="19123" y="7908"/>
                  <a:pt x="18880" y="7667"/>
                  <a:pt x="18880" y="7237"/>
                </a:cubicBezTo>
                <a:cubicBezTo>
                  <a:pt x="18849" y="6842"/>
                  <a:pt x="19062" y="6599"/>
                  <a:pt x="19427" y="6568"/>
                </a:cubicBezTo>
                <a:cubicBezTo>
                  <a:pt x="19447" y="6566"/>
                  <a:pt x="19467" y="6566"/>
                  <a:pt x="19486" y="6566"/>
                </a:cubicBezTo>
                <a:close/>
                <a:moveTo>
                  <a:pt x="21561" y="8146"/>
                </a:moveTo>
                <a:cubicBezTo>
                  <a:pt x="21578" y="8146"/>
                  <a:pt x="21597" y="8147"/>
                  <a:pt x="21615" y="8149"/>
                </a:cubicBezTo>
                <a:cubicBezTo>
                  <a:pt x="21980" y="8149"/>
                  <a:pt x="22193" y="8422"/>
                  <a:pt x="22162" y="8848"/>
                </a:cubicBezTo>
                <a:cubicBezTo>
                  <a:pt x="22134" y="9250"/>
                  <a:pt x="21915" y="9489"/>
                  <a:pt x="21610" y="9489"/>
                </a:cubicBezTo>
                <a:cubicBezTo>
                  <a:pt x="21592" y="9489"/>
                  <a:pt x="21573" y="9488"/>
                  <a:pt x="21554" y="9486"/>
                </a:cubicBezTo>
                <a:cubicBezTo>
                  <a:pt x="21220" y="9456"/>
                  <a:pt x="21068" y="9182"/>
                  <a:pt x="21007" y="8757"/>
                </a:cubicBezTo>
                <a:cubicBezTo>
                  <a:pt x="21065" y="8410"/>
                  <a:pt x="21232" y="8146"/>
                  <a:pt x="21561" y="8146"/>
                </a:cubicBezTo>
                <a:close/>
                <a:moveTo>
                  <a:pt x="19488" y="8961"/>
                </a:moveTo>
                <a:cubicBezTo>
                  <a:pt x="19517" y="8961"/>
                  <a:pt x="19547" y="8964"/>
                  <a:pt x="19579" y="8969"/>
                </a:cubicBezTo>
                <a:cubicBezTo>
                  <a:pt x="19943" y="8969"/>
                  <a:pt x="20156" y="9213"/>
                  <a:pt x="20156" y="9638"/>
                </a:cubicBezTo>
                <a:cubicBezTo>
                  <a:pt x="20156" y="10033"/>
                  <a:pt x="19913" y="10276"/>
                  <a:pt x="19579" y="10276"/>
                </a:cubicBezTo>
                <a:cubicBezTo>
                  <a:pt x="19244" y="10276"/>
                  <a:pt x="19032" y="9972"/>
                  <a:pt x="19001" y="9608"/>
                </a:cubicBezTo>
                <a:cubicBezTo>
                  <a:pt x="19029" y="9222"/>
                  <a:pt x="19206" y="8961"/>
                  <a:pt x="19488" y="8961"/>
                </a:cubicBezTo>
                <a:close/>
                <a:moveTo>
                  <a:pt x="23378" y="10246"/>
                </a:moveTo>
                <a:cubicBezTo>
                  <a:pt x="23712" y="10246"/>
                  <a:pt x="23925" y="10489"/>
                  <a:pt x="23986" y="10884"/>
                </a:cubicBezTo>
                <a:cubicBezTo>
                  <a:pt x="23986" y="11280"/>
                  <a:pt x="23804" y="11553"/>
                  <a:pt x="23500" y="11583"/>
                </a:cubicBezTo>
                <a:cubicBezTo>
                  <a:pt x="23074" y="11583"/>
                  <a:pt x="22831" y="11340"/>
                  <a:pt x="22831" y="10976"/>
                </a:cubicBezTo>
                <a:cubicBezTo>
                  <a:pt x="22801" y="10550"/>
                  <a:pt x="23044" y="10276"/>
                  <a:pt x="23378" y="10246"/>
                </a:cubicBezTo>
                <a:close/>
                <a:moveTo>
                  <a:pt x="21281" y="10550"/>
                </a:moveTo>
                <a:cubicBezTo>
                  <a:pt x="21615" y="10550"/>
                  <a:pt x="21828" y="10854"/>
                  <a:pt x="21858" y="11188"/>
                </a:cubicBezTo>
                <a:cubicBezTo>
                  <a:pt x="21828" y="11644"/>
                  <a:pt x="21615" y="11887"/>
                  <a:pt x="21250" y="11887"/>
                </a:cubicBezTo>
                <a:cubicBezTo>
                  <a:pt x="20946" y="11827"/>
                  <a:pt x="20703" y="11644"/>
                  <a:pt x="20703" y="11219"/>
                </a:cubicBezTo>
                <a:cubicBezTo>
                  <a:pt x="20703" y="10763"/>
                  <a:pt x="20916" y="10550"/>
                  <a:pt x="21281" y="10550"/>
                </a:cubicBezTo>
                <a:close/>
                <a:moveTo>
                  <a:pt x="19783" y="11927"/>
                </a:moveTo>
                <a:cubicBezTo>
                  <a:pt x="19816" y="11927"/>
                  <a:pt x="19850" y="11934"/>
                  <a:pt x="19883" y="11948"/>
                </a:cubicBezTo>
                <a:cubicBezTo>
                  <a:pt x="20156" y="12039"/>
                  <a:pt x="20308" y="12313"/>
                  <a:pt x="20521" y="12495"/>
                </a:cubicBezTo>
                <a:cubicBezTo>
                  <a:pt x="20463" y="12961"/>
                  <a:pt x="20126" y="13288"/>
                  <a:pt x="19857" y="13288"/>
                </a:cubicBezTo>
                <a:cubicBezTo>
                  <a:pt x="19845" y="13288"/>
                  <a:pt x="19833" y="13287"/>
                  <a:pt x="19822" y="13286"/>
                </a:cubicBezTo>
                <a:cubicBezTo>
                  <a:pt x="19487" y="13255"/>
                  <a:pt x="19335" y="12982"/>
                  <a:pt x="19305" y="12587"/>
                </a:cubicBezTo>
                <a:cubicBezTo>
                  <a:pt x="19278" y="12292"/>
                  <a:pt x="19534" y="11927"/>
                  <a:pt x="19783" y="11927"/>
                </a:cubicBezTo>
                <a:close/>
                <a:moveTo>
                  <a:pt x="24716" y="11979"/>
                </a:moveTo>
                <a:cubicBezTo>
                  <a:pt x="25050" y="11979"/>
                  <a:pt x="25202" y="12313"/>
                  <a:pt x="25263" y="12860"/>
                </a:cubicBezTo>
                <a:cubicBezTo>
                  <a:pt x="25111" y="13012"/>
                  <a:pt x="24959" y="13286"/>
                  <a:pt x="24746" y="13377"/>
                </a:cubicBezTo>
                <a:cubicBezTo>
                  <a:pt x="24714" y="13386"/>
                  <a:pt x="24682" y="13391"/>
                  <a:pt x="24651" y="13391"/>
                </a:cubicBezTo>
                <a:cubicBezTo>
                  <a:pt x="24382" y="13391"/>
                  <a:pt x="24138" y="13059"/>
                  <a:pt x="24138" y="12678"/>
                </a:cubicBezTo>
                <a:cubicBezTo>
                  <a:pt x="24138" y="12222"/>
                  <a:pt x="24351" y="11979"/>
                  <a:pt x="24716" y="11979"/>
                </a:cubicBezTo>
                <a:close/>
                <a:moveTo>
                  <a:pt x="22533" y="12300"/>
                </a:moveTo>
                <a:cubicBezTo>
                  <a:pt x="22561" y="12300"/>
                  <a:pt x="22590" y="12304"/>
                  <a:pt x="22618" y="12313"/>
                </a:cubicBezTo>
                <a:cubicBezTo>
                  <a:pt x="22831" y="12343"/>
                  <a:pt x="23044" y="12587"/>
                  <a:pt x="23196" y="12708"/>
                </a:cubicBezTo>
                <a:cubicBezTo>
                  <a:pt x="23139" y="13246"/>
                  <a:pt x="22977" y="13626"/>
                  <a:pt x="22709" y="13626"/>
                </a:cubicBezTo>
                <a:cubicBezTo>
                  <a:pt x="22689" y="13626"/>
                  <a:pt x="22669" y="13624"/>
                  <a:pt x="22649" y="13620"/>
                </a:cubicBezTo>
                <a:cubicBezTo>
                  <a:pt x="22436" y="13590"/>
                  <a:pt x="22162" y="13255"/>
                  <a:pt x="22071" y="12982"/>
                </a:cubicBezTo>
                <a:cubicBezTo>
                  <a:pt x="21988" y="12679"/>
                  <a:pt x="22256" y="12300"/>
                  <a:pt x="22533" y="12300"/>
                </a:cubicBezTo>
                <a:close/>
                <a:moveTo>
                  <a:pt x="21558" y="13847"/>
                </a:moveTo>
                <a:cubicBezTo>
                  <a:pt x="21846" y="13847"/>
                  <a:pt x="22010" y="14127"/>
                  <a:pt x="22010" y="14501"/>
                </a:cubicBezTo>
                <a:cubicBezTo>
                  <a:pt x="22010" y="14897"/>
                  <a:pt x="21798" y="15140"/>
                  <a:pt x="21463" y="15140"/>
                </a:cubicBezTo>
                <a:cubicBezTo>
                  <a:pt x="21129" y="15140"/>
                  <a:pt x="20855" y="14805"/>
                  <a:pt x="20794" y="14258"/>
                </a:cubicBezTo>
                <a:cubicBezTo>
                  <a:pt x="20977" y="14137"/>
                  <a:pt x="21159" y="13863"/>
                  <a:pt x="21433" y="13863"/>
                </a:cubicBezTo>
                <a:cubicBezTo>
                  <a:pt x="21477" y="13852"/>
                  <a:pt x="21518" y="13847"/>
                  <a:pt x="21558" y="13847"/>
                </a:cubicBezTo>
                <a:close/>
                <a:moveTo>
                  <a:pt x="23864" y="13985"/>
                </a:moveTo>
                <a:cubicBezTo>
                  <a:pt x="24108" y="13985"/>
                  <a:pt x="24290" y="14319"/>
                  <a:pt x="24503" y="14501"/>
                </a:cubicBezTo>
                <a:lnTo>
                  <a:pt x="24503" y="14775"/>
                </a:lnTo>
                <a:cubicBezTo>
                  <a:pt x="24320" y="14957"/>
                  <a:pt x="24108" y="15231"/>
                  <a:pt x="23864" y="15261"/>
                </a:cubicBezTo>
                <a:cubicBezTo>
                  <a:pt x="23850" y="15263"/>
                  <a:pt x="23836" y="15263"/>
                  <a:pt x="23822" y="15263"/>
                </a:cubicBezTo>
                <a:cubicBezTo>
                  <a:pt x="23481" y="15263"/>
                  <a:pt x="23260" y="14911"/>
                  <a:pt x="23348" y="14532"/>
                </a:cubicBezTo>
                <a:cubicBezTo>
                  <a:pt x="23378" y="14319"/>
                  <a:pt x="23712" y="13985"/>
                  <a:pt x="23864" y="13985"/>
                </a:cubicBezTo>
                <a:close/>
                <a:moveTo>
                  <a:pt x="25536" y="14471"/>
                </a:moveTo>
                <a:cubicBezTo>
                  <a:pt x="25840" y="14471"/>
                  <a:pt x="26083" y="14745"/>
                  <a:pt x="26144" y="15261"/>
                </a:cubicBezTo>
                <a:cubicBezTo>
                  <a:pt x="25962" y="15444"/>
                  <a:pt x="25779" y="15717"/>
                  <a:pt x="25506" y="15808"/>
                </a:cubicBezTo>
                <a:cubicBezTo>
                  <a:pt x="25490" y="15810"/>
                  <a:pt x="25475" y="15811"/>
                  <a:pt x="25460" y="15811"/>
                </a:cubicBezTo>
                <a:cubicBezTo>
                  <a:pt x="25152" y="15811"/>
                  <a:pt x="24957" y="15515"/>
                  <a:pt x="24928" y="15109"/>
                </a:cubicBezTo>
                <a:cubicBezTo>
                  <a:pt x="24898" y="14775"/>
                  <a:pt x="25232" y="14471"/>
                  <a:pt x="25536" y="14471"/>
                </a:cubicBezTo>
                <a:close/>
                <a:moveTo>
                  <a:pt x="15091" y="1"/>
                </a:moveTo>
                <a:cubicBezTo>
                  <a:pt x="15037" y="1"/>
                  <a:pt x="14983" y="1"/>
                  <a:pt x="14928" y="3"/>
                </a:cubicBezTo>
                <a:cubicBezTo>
                  <a:pt x="12670" y="31"/>
                  <a:pt x="10795" y="1184"/>
                  <a:pt x="10524" y="2641"/>
                </a:cubicBezTo>
                <a:lnTo>
                  <a:pt x="10524" y="2641"/>
                </a:lnTo>
                <a:cubicBezTo>
                  <a:pt x="4420" y="4849"/>
                  <a:pt x="0" y="11644"/>
                  <a:pt x="125" y="19638"/>
                </a:cubicBezTo>
                <a:cubicBezTo>
                  <a:pt x="251" y="27582"/>
                  <a:pt x="4868" y="34278"/>
                  <a:pt x="11069" y="36306"/>
                </a:cubicBezTo>
                <a:lnTo>
                  <a:pt x="11069" y="36306"/>
                </a:lnTo>
                <a:cubicBezTo>
                  <a:pt x="11131" y="37910"/>
                  <a:pt x="13080" y="39214"/>
                  <a:pt x="15484" y="39214"/>
                </a:cubicBezTo>
                <a:cubicBezTo>
                  <a:pt x="15512" y="39214"/>
                  <a:pt x="15539" y="39213"/>
                  <a:pt x="15566" y="39213"/>
                </a:cubicBezTo>
                <a:cubicBezTo>
                  <a:pt x="18059" y="39152"/>
                  <a:pt x="20065" y="37784"/>
                  <a:pt x="20035" y="36173"/>
                </a:cubicBezTo>
                <a:cubicBezTo>
                  <a:pt x="20033" y="36078"/>
                  <a:pt x="20024" y="35983"/>
                  <a:pt x="20010" y="35890"/>
                </a:cubicBezTo>
                <a:lnTo>
                  <a:pt x="20010" y="35890"/>
                </a:lnTo>
                <a:cubicBezTo>
                  <a:pt x="25713" y="33424"/>
                  <a:pt x="29766" y="26874"/>
                  <a:pt x="29670" y="19243"/>
                </a:cubicBezTo>
                <a:cubicBezTo>
                  <a:pt x="29598" y="11513"/>
                  <a:pt x="25320" y="5030"/>
                  <a:pt x="19447" y="2756"/>
                </a:cubicBezTo>
                <a:lnTo>
                  <a:pt x="19447" y="2756"/>
                </a:lnTo>
                <a:cubicBezTo>
                  <a:pt x="19295" y="1226"/>
                  <a:pt x="17424" y="1"/>
                  <a:pt x="150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9" name="Google Shape;48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4703" y="1945776"/>
            <a:ext cx="245850" cy="24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0657" y="1945775"/>
            <a:ext cx="245850" cy="24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4700" y="2294280"/>
            <a:ext cx="245850" cy="24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74695" y="2642775"/>
            <a:ext cx="245850" cy="246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74695" y="2992100"/>
            <a:ext cx="245850" cy="246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710650" y="3336602"/>
            <a:ext cx="245850" cy="24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974700" y="3332125"/>
            <a:ext cx="245850" cy="27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2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974700" y="3697750"/>
            <a:ext cx="245850" cy="24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Google Shape;501;p2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589" r="15014" t="0"/>
          <a:stretch/>
        </p:blipFill>
        <p:spPr>
          <a:xfrm>
            <a:off x="5115701" y="548700"/>
            <a:ext cx="3484201" cy="4046099"/>
          </a:xfrm>
          <a:prstGeom prst="rect">
            <a:avLst/>
          </a:prstGeom>
        </p:spPr>
      </p:pic>
      <p:sp>
        <p:nvSpPr>
          <p:cNvPr id="502" name="Google Shape;502;p29"/>
          <p:cNvSpPr txBox="1"/>
          <p:nvPr>
            <p:ph type="title"/>
          </p:nvPr>
        </p:nvSpPr>
        <p:spPr>
          <a:xfrm>
            <a:off x="1371600" y="850225"/>
            <a:ext cx="2793900" cy="14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highlight>
                  <a:schemeClr val="dk2"/>
                </a:highlight>
              </a:rPr>
              <a:t>PURPOSE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503" name="Google Shape;503;p29"/>
          <p:cNvSpPr txBox="1"/>
          <p:nvPr>
            <p:ph idx="1" type="subTitle"/>
          </p:nvPr>
        </p:nvSpPr>
        <p:spPr>
          <a:xfrm>
            <a:off x="1371600" y="2396075"/>
            <a:ext cx="3437100" cy="18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simplify &amp; help the learning experience, especially for students.</a:t>
            </a:r>
            <a:endParaRPr/>
          </a:p>
        </p:txBody>
      </p:sp>
      <p:grpSp>
        <p:nvGrpSpPr>
          <p:cNvPr id="504" name="Google Shape;504;p29"/>
          <p:cNvGrpSpPr/>
          <p:nvPr/>
        </p:nvGrpSpPr>
        <p:grpSpPr>
          <a:xfrm>
            <a:off x="4311238" y="1272515"/>
            <a:ext cx="658667" cy="650313"/>
            <a:chOff x="3868875" y="1748025"/>
            <a:chExt cx="955975" cy="943850"/>
          </a:xfrm>
        </p:grpSpPr>
        <p:sp>
          <p:nvSpPr>
            <p:cNvPr id="505" name="Google Shape;505;p29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9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9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9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9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4" name="Google Shape;514;p29">
            <a:hlinkClick action="ppaction://hlinkshowjump?jump=firstslide"/>
          </p:cNvPr>
          <p:cNvSpPr txBox="1"/>
          <p:nvPr/>
        </p:nvSpPr>
        <p:spPr>
          <a:xfrm>
            <a:off x="548700" y="210625"/>
            <a:ext cx="21075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Cardify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5" name="Google Shape;515;p29">
            <a:hlinkClick action="ppaction://hlinksldjump" r:id="rId4"/>
          </p:cNvPr>
          <p:cNvSpPr/>
          <p:nvPr/>
        </p:nvSpPr>
        <p:spPr>
          <a:xfrm rot="1644286">
            <a:off x="131767" y="142986"/>
            <a:ext cx="249789" cy="329074"/>
          </a:xfrm>
          <a:custGeom>
            <a:rect b="b" l="l" r="r" t="t"/>
            <a:pathLst>
              <a:path extrusionOk="0" h="39214" w="29766">
                <a:moveTo>
                  <a:pt x="19486" y="6566"/>
                </a:moveTo>
                <a:cubicBezTo>
                  <a:pt x="19812" y="6566"/>
                  <a:pt x="19977" y="6803"/>
                  <a:pt x="20035" y="7176"/>
                </a:cubicBezTo>
                <a:cubicBezTo>
                  <a:pt x="20035" y="7632"/>
                  <a:pt x="19791" y="7906"/>
                  <a:pt x="19457" y="7906"/>
                </a:cubicBezTo>
                <a:cubicBezTo>
                  <a:pt x="19440" y="7907"/>
                  <a:pt x="19423" y="7908"/>
                  <a:pt x="19406" y="7908"/>
                </a:cubicBezTo>
                <a:cubicBezTo>
                  <a:pt x="19123" y="7908"/>
                  <a:pt x="18880" y="7667"/>
                  <a:pt x="18880" y="7237"/>
                </a:cubicBezTo>
                <a:cubicBezTo>
                  <a:pt x="18849" y="6842"/>
                  <a:pt x="19062" y="6599"/>
                  <a:pt x="19427" y="6568"/>
                </a:cubicBezTo>
                <a:cubicBezTo>
                  <a:pt x="19447" y="6566"/>
                  <a:pt x="19467" y="6566"/>
                  <a:pt x="19486" y="6566"/>
                </a:cubicBezTo>
                <a:close/>
                <a:moveTo>
                  <a:pt x="21561" y="8146"/>
                </a:moveTo>
                <a:cubicBezTo>
                  <a:pt x="21578" y="8146"/>
                  <a:pt x="21597" y="8147"/>
                  <a:pt x="21615" y="8149"/>
                </a:cubicBezTo>
                <a:cubicBezTo>
                  <a:pt x="21980" y="8149"/>
                  <a:pt x="22193" y="8422"/>
                  <a:pt x="22162" y="8848"/>
                </a:cubicBezTo>
                <a:cubicBezTo>
                  <a:pt x="22134" y="9250"/>
                  <a:pt x="21915" y="9489"/>
                  <a:pt x="21610" y="9489"/>
                </a:cubicBezTo>
                <a:cubicBezTo>
                  <a:pt x="21592" y="9489"/>
                  <a:pt x="21573" y="9488"/>
                  <a:pt x="21554" y="9486"/>
                </a:cubicBezTo>
                <a:cubicBezTo>
                  <a:pt x="21220" y="9456"/>
                  <a:pt x="21068" y="9182"/>
                  <a:pt x="21007" y="8757"/>
                </a:cubicBezTo>
                <a:cubicBezTo>
                  <a:pt x="21065" y="8410"/>
                  <a:pt x="21232" y="8146"/>
                  <a:pt x="21561" y="8146"/>
                </a:cubicBezTo>
                <a:close/>
                <a:moveTo>
                  <a:pt x="19488" y="8961"/>
                </a:moveTo>
                <a:cubicBezTo>
                  <a:pt x="19517" y="8961"/>
                  <a:pt x="19547" y="8964"/>
                  <a:pt x="19579" y="8969"/>
                </a:cubicBezTo>
                <a:cubicBezTo>
                  <a:pt x="19943" y="8969"/>
                  <a:pt x="20156" y="9213"/>
                  <a:pt x="20156" y="9638"/>
                </a:cubicBezTo>
                <a:cubicBezTo>
                  <a:pt x="20156" y="10033"/>
                  <a:pt x="19913" y="10276"/>
                  <a:pt x="19579" y="10276"/>
                </a:cubicBezTo>
                <a:cubicBezTo>
                  <a:pt x="19244" y="10276"/>
                  <a:pt x="19032" y="9972"/>
                  <a:pt x="19001" y="9608"/>
                </a:cubicBezTo>
                <a:cubicBezTo>
                  <a:pt x="19029" y="9222"/>
                  <a:pt x="19206" y="8961"/>
                  <a:pt x="19488" y="8961"/>
                </a:cubicBezTo>
                <a:close/>
                <a:moveTo>
                  <a:pt x="23378" y="10246"/>
                </a:moveTo>
                <a:cubicBezTo>
                  <a:pt x="23712" y="10246"/>
                  <a:pt x="23925" y="10489"/>
                  <a:pt x="23986" y="10884"/>
                </a:cubicBezTo>
                <a:cubicBezTo>
                  <a:pt x="23986" y="11280"/>
                  <a:pt x="23804" y="11553"/>
                  <a:pt x="23500" y="11583"/>
                </a:cubicBezTo>
                <a:cubicBezTo>
                  <a:pt x="23074" y="11583"/>
                  <a:pt x="22831" y="11340"/>
                  <a:pt x="22831" y="10976"/>
                </a:cubicBezTo>
                <a:cubicBezTo>
                  <a:pt x="22801" y="10550"/>
                  <a:pt x="23044" y="10276"/>
                  <a:pt x="23378" y="10246"/>
                </a:cubicBezTo>
                <a:close/>
                <a:moveTo>
                  <a:pt x="21281" y="10550"/>
                </a:moveTo>
                <a:cubicBezTo>
                  <a:pt x="21615" y="10550"/>
                  <a:pt x="21828" y="10854"/>
                  <a:pt x="21858" y="11188"/>
                </a:cubicBezTo>
                <a:cubicBezTo>
                  <a:pt x="21828" y="11644"/>
                  <a:pt x="21615" y="11887"/>
                  <a:pt x="21250" y="11887"/>
                </a:cubicBezTo>
                <a:cubicBezTo>
                  <a:pt x="20946" y="11827"/>
                  <a:pt x="20703" y="11644"/>
                  <a:pt x="20703" y="11219"/>
                </a:cubicBezTo>
                <a:cubicBezTo>
                  <a:pt x="20703" y="10763"/>
                  <a:pt x="20916" y="10550"/>
                  <a:pt x="21281" y="10550"/>
                </a:cubicBezTo>
                <a:close/>
                <a:moveTo>
                  <a:pt x="19783" y="11927"/>
                </a:moveTo>
                <a:cubicBezTo>
                  <a:pt x="19816" y="11927"/>
                  <a:pt x="19850" y="11934"/>
                  <a:pt x="19883" y="11948"/>
                </a:cubicBezTo>
                <a:cubicBezTo>
                  <a:pt x="20156" y="12039"/>
                  <a:pt x="20308" y="12313"/>
                  <a:pt x="20521" y="12495"/>
                </a:cubicBezTo>
                <a:cubicBezTo>
                  <a:pt x="20463" y="12961"/>
                  <a:pt x="20126" y="13288"/>
                  <a:pt x="19857" y="13288"/>
                </a:cubicBezTo>
                <a:cubicBezTo>
                  <a:pt x="19845" y="13288"/>
                  <a:pt x="19833" y="13287"/>
                  <a:pt x="19822" y="13286"/>
                </a:cubicBezTo>
                <a:cubicBezTo>
                  <a:pt x="19487" y="13255"/>
                  <a:pt x="19335" y="12982"/>
                  <a:pt x="19305" y="12587"/>
                </a:cubicBezTo>
                <a:cubicBezTo>
                  <a:pt x="19278" y="12292"/>
                  <a:pt x="19534" y="11927"/>
                  <a:pt x="19783" y="11927"/>
                </a:cubicBezTo>
                <a:close/>
                <a:moveTo>
                  <a:pt x="24716" y="11979"/>
                </a:moveTo>
                <a:cubicBezTo>
                  <a:pt x="25050" y="11979"/>
                  <a:pt x="25202" y="12313"/>
                  <a:pt x="25263" y="12860"/>
                </a:cubicBezTo>
                <a:cubicBezTo>
                  <a:pt x="25111" y="13012"/>
                  <a:pt x="24959" y="13286"/>
                  <a:pt x="24746" y="13377"/>
                </a:cubicBezTo>
                <a:cubicBezTo>
                  <a:pt x="24714" y="13386"/>
                  <a:pt x="24682" y="13391"/>
                  <a:pt x="24651" y="13391"/>
                </a:cubicBezTo>
                <a:cubicBezTo>
                  <a:pt x="24382" y="13391"/>
                  <a:pt x="24138" y="13059"/>
                  <a:pt x="24138" y="12678"/>
                </a:cubicBezTo>
                <a:cubicBezTo>
                  <a:pt x="24138" y="12222"/>
                  <a:pt x="24351" y="11979"/>
                  <a:pt x="24716" y="11979"/>
                </a:cubicBezTo>
                <a:close/>
                <a:moveTo>
                  <a:pt x="22533" y="12300"/>
                </a:moveTo>
                <a:cubicBezTo>
                  <a:pt x="22561" y="12300"/>
                  <a:pt x="22590" y="12304"/>
                  <a:pt x="22618" y="12313"/>
                </a:cubicBezTo>
                <a:cubicBezTo>
                  <a:pt x="22831" y="12343"/>
                  <a:pt x="23044" y="12587"/>
                  <a:pt x="23196" y="12708"/>
                </a:cubicBezTo>
                <a:cubicBezTo>
                  <a:pt x="23139" y="13246"/>
                  <a:pt x="22977" y="13626"/>
                  <a:pt x="22709" y="13626"/>
                </a:cubicBezTo>
                <a:cubicBezTo>
                  <a:pt x="22689" y="13626"/>
                  <a:pt x="22669" y="13624"/>
                  <a:pt x="22649" y="13620"/>
                </a:cubicBezTo>
                <a:cubicBezTo>
                  <a:pt x="22436" y="13590"/>
                  <a:pt x="22162" y="13255"/>
                  <a:pt x="22071" y="12982"/>
                </a:cubicBezTo>
                <a:cubicBezTo>
                  <a:pt x="21988" y="12679"/>
                  <a:pt x="22256" y="12300"/>
                  <a:pt x="22533" y="12300"/>
                </a:cubicBezTo>
                <a:close/>
                <a:moveTo>
                  <a:pt x="21558" y="13847"/>
                </a:moveTo>
                <a:cubicBezTo>
                  <a:pt x="21846" y="13847"/>
                  <a:pt x="22010" y="14127"/>
                  <a:pt x="22010" y="14501"/>
                </a:cubicBezTo>
                <a:cubicBezTo>
                  <a:pt x="22010" y="14897"/>
                  <a:pt x="21798" y="15140"/>
                  <a:pt x="21463" y="15140"/>
                </a:cubicBezTo>
                <a:cubicBezTo>
                  <a:pt x="21129" y="15140"/>
                  <a:pt x="20855" y="14805"/>
                  <a:pt x="20794" y="14258"/>
                </a:cubicBezTo>
                <a:cubicBezTo>
                  <a:pt x="20977" y="14137"/>
                  <a:pt x="21159" y="13863"/>
                  <a:pt x="21433" y="13863"/>
                </a:cubicBezTo>
                <a:cubicBezTo>
                  <a:pt x="21477" y="13852"/>
                  <a:pt x="21518" y="13847"/>
                  <a:pt x="21558" y="13847"/>
                </a:cubicBezTo>
                <a:close/>
                <a:moveTo>
                  <a:pt x="23864" y="13985"/>
                </a:moveTo>
                <a:cubicBezTo>
                  <a:pt x="24108" y="13985"/>
                  <a:pt x="24290" y="14319"/>
                  <a:pt x="24503" y="14501"/>
                </a:cubicBezTo>
                <a:lnTo>
                  <a:pt x="24503" y="14775"/>
                </a:lnTo>
                <a:cubicBezTo>
                  <a:pt x="24320" y="14957"/>
                  <a:pt x="24108" y="15231"/>
                  <a:pt x="23864" y="15261"/>
                </a:cubicBezTo>
                <a:cubicBezTo>
                  <a:pt x="23850" y="15263"/>
                  <a:pt x="23836" y="15263"/>
                  <a:pt x="23822" y="15263"/>
                </a:cubicBezTo>
                <a:cubicBezTo>
                  <a:pt x="23481" y="15263"/>
                  <a:pt x="23260" y="14911"/>
                  <a:pt x="23348" y="14532"/>
                </a:cubicBezTo>
                <a:cubicBezTo>
                  <a:pt x="23378" y="14319"/>
                  <a:pt x="23712" y="13985"/>
                  <a:pt x="23864" y="13985"/>
                </a:cubicBezTo>
                <a:close/>
                <a:moveTo>
                  <a:pt x="25536" y="14471"/>
                </a:moveTo>
                <a:cubicBezTo>
                  <a:pt x="25840" y="14471"/>
                  <a:pt x="26083" y="14745"/>
                  <a:pt x="26144" y="15261"/>
                </a:cubicBezTo>
                <a:cubicBezTo>
                  <a:pt x="25962" y="15444"/>
                  <a:pt x="25779" y="15717"/>
                  <a:pt x="25506" y="15808"/>
                </a:cubicBezTo>
                <a:cubicBezTo>
                  <a:pt x="25490" y="15810"/>
                  <a:pt x="25475" y="15811"/>
                  <a:pt x="25460" y="15811"/>
                </a:cubicBezTo>
                <a:cubicBezTo>
                  <a:pt x="25152" y="15811"/>
                  <a:pt x="24957" y="15515"/>
                  <a:pt x="24928" y="15109"/>
                </a:cubicBezTo>
                <a:cubicBezTo>
                  <a:pt x="24898" y="14775"/>
                  <a:pt x="25232" y="14471"/>
                  <a:pt x="25536" y="14471"/>
                </a:cubicBezTo>
                <a:close/>
                <a:moveTo>
                  <a:pt x="15091" y="1"/>
                </a:moveTo>
                <a:cubicBezTo>
                  <a:pt x="15037" y="1"/>
                  <a:pt x="14983" y="1"/>
                  <a:pt x="14928" y="3"/>
                </a:cubicBezTo>
                <a:cubicBezTo>
                  <a:pt x="12670" y="31"/>
                  <a:pt x="10795" y="1184"/>
                  <a:pt x="10524" y="2641"/>
                </a:cubicBezTo>
                <a:lnTo>
                  <a:pt x="10524" y="2641"/>
                </a:lnTo>
                <a:cubicBezTo>
                  <a:pt x="4420" y="4849"/>
                  <a:pt x="0" y="11644"/>
                  <a:pt x="125" y="19638"/>
                </a:cubicBezTo>
                <a:cubicBezTo>
                  <a:pt x="251" y="27582"/>
                  <a:pt x="4868" y="34278"/>
                  <a:pt x="11069" y="36306"/>
                </a:cubicBezTo>
                <a:lnTo>
                  <a:pt x="11069" y="36306"/>
                </a:lnTo>
                <a:cubicBezTo>
                  <a:pt x="11131" y="37910"/>
                  <a:pt x="13080" y="39214"/>
                  <a:pt x="15484" y="39214"/>
                </a:cubicBezTo>
                <a:cubicBezTo>
                  <a:pt x="15512" y="39214"/>
                  <a:pt x="15539" y="39213"/>
                  <a:pt x="15566" y="39213"/>
                </a:cubicBezTo>
                <a:cubicBezTo>
                  <a:pt x="18059" y="39152"/>
                  <a:pt x="20065" y="37784"/>
                  <a:pt x="20035" y="36173"/>
                </a:cubicBezTo>
                <a:cubicBezTo>
                  <a:pt x="20033" y="36078"/>
                  <a:pt x="20024" y="35983"/>
                  <a:pt x="20010" y="35890"/>
                </a:cubicBezTo>
                <a:lnTo>
                  <a:pt x="20010" y="35890"/>
                </a:lnTo>
                <a:cubicBezTo>
                  <a:pt x="25713" y="33424"/>
                  <a:pt x="29766" y="26874"/>
                  <a:pt x="29670" y="19243"/>
                </a:cubicBezTo>
                <a:cubicBezTo>
                  <a:pt x="29598" y="11513"/>
                  <a:pt x="25320" y="5030"/>
                  <a:pt x="19447" y="2756"/>
                </a:cubicBezTo>
                <a:lnTo>
                  <a:pt x="19447" y="2756"/>
                </a:lnTo>
                <a:cubicBezTo>
                  <a:pt x="19295" y="1226"/>
                  <a:pt x="17424" y="1"/>
                  <a:pt x="150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0"/>
          <p:cNvSpPr txBox="1"/>
          <p:nvPr>
            <p:ph idx="6" type="title"/>
          </p:nvPr>
        </p:nvSpPr>
        <p:spPr>
          <a:xfrm>
            <a:off x="804075" y="971713"/>
            <a:ext cx="6405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</a:t>
            </a:r>
            <a:r>
              <a:rPr lang="en">
                <a:highlight>
                  <a:schemeClr val="dk2"/>
                </a:highlight>
              </a:rPr>
              <a:t>FLOW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521" name="Google Shape;521;p30">
            <a:hlinkClick action="ppaction://hlinkshowjump?jump=firstslide"/>
          </p:cNvPr>
          <p:cNvSpPr txBox="1"/>
          <p:nvPr/>
        </p:nvSpPr>
        <p:spPr>
          <a:xfrm>
            <a:off x="548700" y="210625"/>
            <a:ext cx="21075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Cardify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2" name="Google Shape;522;p30">
            <a:hlinkClick action="ppaction://hlinksldjump" r:id="rId3"/>
          </p:cNvPr>
          <p:cNvSpPr txBox="1"/>
          <p:nvPr/>
        </p:nvSpPr>
        <p:spPr>
          <a:xfrm>
            <a:off x="5266961" y="210625"/>
            <a:ext cx="9411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Blog</a:t>
            </a:r>
            <a:endParaRPr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3" name="Google Shape;523;p30">
            <a:hlinkClick action="ppaction://hlinksldjump" r:id="rId4"/>
          </p:cNvPr>
          <p:cNvSpPr txBox="1"/>
          <p:nvPr/>
        </p:nvSpPr>
        <p:spPr>
          <a:xfrm>
            <a:off x="4170032" y="210625"/>
            <a:ext cx="9411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Services</a:t>
            </a:r>
            <a:endParaRPr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4" name="Google Shape;524;p30">
            <a:hlinkClick action="ppaction://hlinksldjump" r:id="rId5"/>
          </p:cNvPr>
          <p:cNvSpPr txBox="1"/>
          <p:nvPr/>
        </p:nvSpPr>
        <p:spPr>
          <a:xfrm>
            <a:off x="2924725" y="210625"/>
            <a:ext cx="9411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About Us</a:t>
            </a:r>
            <a:endParaRPr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5" name="Google Shape;525;p30">
            <a:hlinkClick/>
          </p:cNvPr>
          <p:cNvSpPr txBox="1"/>
          <p:nvPr/>
        </p:nvSpPr>
        <p:spPr>
          <a:xfrm>
            <a:off x="7658729" y="210625"/>
            <a:ext cx="9411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  <a:endParaRPr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6" name="Google Shape;526;p30">
            <a:hlinkClick/>
          </p:cNvPr>
          <p:cNvSpPr txBox="1"/>
          <p:nvPr/>
        </p:nvSpPr>
        <p:spPr>
          <a:xfrm>
            <a:off x="6413350" y="210625"/>
            <a:ext cx="9411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Portfolio</a:t>
            </a:r>
            <a:endParaRPr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7" name="Google Shape;527;p30">
            <a:hlinkClick action="ppaction://hlinksldjump" r:id="rId6"/>
          </p:cNvPr>
          <p:cNvSpPr/>
          <p:nvPr/>
        </p:nvSpPr>
        <p:spPr>
          <a:xfrm rot="1644286">
            <a:off x="131767" y="142986"/>
            <a:ext cx="249789" cy="329074"/>
          </a:xfrm>
          <a:custGeom>
            <a:rect b="b" l="l" r="r" t="t"/>
            <a:pathLst>
              <a:path extrusionOk="0" h="39214" w="29766">
                <a:moveTo>
                  <a:pt x="19486" y="6566"/>
                </a:moveTo>
                <a:cubicBezTo>
                  <a:pt x="19812" y="6566"/>
                  <a:pt x="19977" y="6803"/>
                  <a:pt x="20035" y="7176"/>
                </a:cubicBezTo>
                <a:cubicBezTo>
                  <a:pt x="20035" y="7632"/>
                  <a:pt x="19791" y="7906"/>
                  <a:pt x="19457" y="7906"/>
                </a:cubicBezTo>
                <a:cubicBezTo>
                  <a:pt x="19440" y="7907"/>
                  <a:pt x="19423" y="7908"/>
                  <a:pt x="19406" y="7908"/>
                </a:cubicBezTo>
                <a:cubicBezTo>
                  <a:pt x="19123" y="7908"/>
                  <a:pt x="18880" y="7667"/>
                  <a:pt x="18880" y="7237"/>
                </a:cubicBezTo>
                <a:cubicBezTo>
                  <a:pt x="18849" y="6842"/>
                  <a:pt x="19062" y="6599"/>
                  <a:pt x="19427" y="6568"/>
                </a:cubicBezTo>
                <a:cubicBezTo>
                  <a:pt x="19447" y="6566"/>
                  <a:pt x="19467" y="6566"/>
                  <a:pt x="19486" y="6566"/>
                </a:cubicBezTo>
                <a:close/>
                <a:moveTo>
                  <a:pt x="21561" y="8146"/>
                </a:moveTo>
                <a:cubicBezTo>
                  <a:pt x="21578" y="8146"/>
                  <a:pt x="21597" y="8147"/>
                  <a:pt x="21615" y="8149"/>
                </a:cubicBezTo>
                <a:cubicBezTo>
                  <a:pt x="21980" y="8149"/>
                  <a:pt x="22193" y="8422"/>
                  <a:pt x="22162" y="8848"/>
                </a:cubicBezTo>
                <a:cubicBezTo>
                  <a:pt x="22134" y="9250"/>
                  <a:pt x="21915" y="9489"/>
                  <a:pt x="21610" y="9489"/>
                </a:cubicBezTo>
                <a:cubicBezTo>
                  <a:pt x="21592" y="9489"/>
                  <a:pt x="21573" y="9488"/>
                  <a:pt x="21554" y="9486"/>
                </a:cubicBezTo>
                <a:cubicBezTo>
                  <a:pt x="21220" y="9456"/>
                  <a:pt x="21068" y="9182"/>
                  <a:pt x="21007" y="8757"/>
                </a:cubicBezTo>
                <a:cubicBezTo>
                  <a:pt x="21065" y="8410"/>
                  <a:pt x="21232" y="8146"/>
                  <a:pt x="21561" y="8146"/>
                </a:cubicBezTo>
                <a:close/>
                <a:moveTo>
                  <a:pt x="19488" y="8961"/>
                </a:moveTo>
                <a:cubicBezTo>
                  <a:pt x="19517" y="8961"/>
                  <a:pt x="19547" y="8964"/>
                  <a:pt x="19579" y="8969"/>
                </a:cubicBezTo>
                <a:cubicBezTo>
                  <a:pt x="19943" y="8969"/>
                  <a:pt x="20156" y="9213"/>
                  <a:pt x="20156" y="9638"/>
                </a:cubicBezTo>
                <a:cubicBezTo>
                  <a:pt x="20156" y="10033"/>
                  <a:pt x="19913" y="10276"/>
                  <a:pt x="19579" y="10276"/>
                </a:cubicBezTo>
                <a:cubicBezTo>
                  <a:pt x="19244" y="10276"/>
                  <a:pt x="19032" y="9972"/>
                  <a:pt x="19001" y="9608"/>
                </a:cubicBezTo>
                <a:cubicBezTo>
                  <a:pt x="19029" y="9222"/>
                  <a:pt x="19206" y="8961"/>
                  <a:pt x="19488" y="8961"/>
                </a:cubicBezTo>
                <a:close/>
                <a:moveTo>
                  <a:pt x="23378" y="10246"/>
                </a:moveTo>
                <a:cubicBezTo>
                  <a:pt x="23712" y="10246"/>
                  <a:pt x="23925" y="10489"/>
                  <a:pt x="23986" y="10884"/>
                </a:cubicBezTo>
                <a:cubicBezTo>
                  <a:pt x="23986" y="11280"/>
                  <a:pt x="23804" y="11553"/>
                  <a:pt x="23500" y="11583"/>
                </a:cubicBezTo>
                <a:cubicBezTo>
                  <a:pt x="23074" y="11583"/>
                  <a:pt x="22831" y="11340"/>
                  <a:pt x="22831" y="10976"/>
                </a:cubicBezTo>
                <a:cubicBezTo>
                  <a:pt x="22801" y="10550"/>
                  <a:pt x="23044" y="10276"/>
                  <a:pt x="23378" y="10246"/>
                </a:cubicBezTo>
                <a:close/>
                <a:moveTo>
                  <a:pt x="21281" y="10550"/>
                </a:moveTo>
                <a:cubicBezTo>
                  <a:pt x="21615" y="10550"/>
                  <a:pt x="21828" y="10854"/>
                  <a:pt x="21858" y="11188"/>
                </a:cubicBezTo>
                <a:cubicBezTo>
                  <a:pt x="21828" y="11644"/>
                  <a:pt x="21615" y="11887"/>
                  <a:pt x="21250" y="11887"/>
                </a:cubicBezTo>
                <a:cubicBezTo>
                  <a:pt x="20946" y="11827"/>
                  <a:pt x="20703" y="11644"/>
                  <a:pt x="20703" y="11219"/>
                </a:cubicBezTo>
                <a:cubicBezTo>
                  <a:pt x="20703" y="10763"/>
                  <a:pt x="20916" y="10550"/>
                  <a:pt x="21281" y="10550"/>
                </a:cubicBezTo>
                <a:close/>
                <a:moveTo>
                  <a:pt x="19783" y="11927"/>
                </a:moveTo>
                <a:cubicBezTo>
                  <a:pt x="19816" y="11927"/>
                  <a:pt x="19850" y="11934"/>
                  <a:pt x="19883" y="11948"/>
                </a:cubicBezTo>
                <a:cubicBezTo>
                  <a:pt x="20156" y="12039"/>
                  <a:pt x="20308" y="12313"/>
                  <a:pt x="20521" y="12495"/>
                </a:cubicBezTo>
                <a:cubicBezTo>
                  <a:pt x="20463" y="12961"/>
                  <a:pt x="20126" y="13288"/>
                  <a:pt x="19857" y="13288"/>
                </a:cubicBezTo>
                <a:cubicBezTo>
                  <a:pt x="19845" y="13288"/>
                  <a:pt x="19833" y="13287"/>
                  <a:pt x="19822" y="13286"/>
                </a:cubicBezTo>
                <a:cubicBezTo>
                  <a:pt x="19487" y="13255"/>
                  <a:pt x="19335" y="12982"/>
                  <a:pt x="19305" y="12587"/>
                </a:cubicBezTo>
                <a:cubicBezTo>
                  <a:pt x="19278" y="12292"/>
                  <a:pt x="19534" y="11927"/>
                  <a:pt x="19783" y="11927"/>
                </a:cubicBezTo>
                <a:close/>
                <a:moveTo>
                  <a:pt x="24716" y="11979"/>
                </a:moveTo>
                <a:cubicBezTo>
                  <a:pt x="25050" y="11979"/>
                  <a:pt x="25202" y="12313"/>
                  <a:pt x="25263" y="12860"/>
                </a:cubicBezTo>
                <a:cubicBezTo>
                  <a:pt x="25111" y="13012"/>
                  <a:pt x="24959" y="13286"/>
                  <a:pt x="24746" y="13377"/>
                </a:cubicBezTo>
                <a:cubicBezTo>
                  <a:pt x="24714" y="13386"/>
                  <a:pt x="24682" y="13391"/>
                  <a:pt x="24651" y="13391"/>
                </a:cubicBezTo>
                <a:cubicBezTo>
                  <a:pt x="24382" y="13391"/>
                  <a:pt x="24138" y="13059"/>
                  <a:pt x="24138" y="12678"/>
                </a:cubicBezTo>
                <a:cubicBezTo>
                  <a:pt x="24138" y="12222"/>
                  <a:pt x="24351" y="11979"/>
                  <a:pt x="24716" y="11979"/>
                </a:cubicBezTo>
                <a:close/>
                <a:moveTo>
                  <a:pt x="22533" y="12300"/>
                </a:moveTo>
                <a:cubicBezTo>
                  <a:pt x="22561" y="12300"/>
                  <a:pt x="22590" y="12304"/>
                  <a:pt x="22618" y="12313"/>
                </a:cubicBezTo>
                <a:cubicBezTo>
                  <a:pt x="22831" y="12343"/>
                  <a:pt x="23044" y="12587"/>
                  <a:pt x="23196" y="12708"/>
                </a:cubicBezTo>
                <a:cubicBezTo>
                  <a:pt x="23139" y="13246"/>
                  <a:pt x="22977" y="13626"/>
                  <a:pt x="22709" y="13626"/>
                </a:cubicBezTo>
                <a:cubicBezTo>
                  <a:pt x="22689" y="13626"/>
                  <a:pt x="22669" y="13624"/>
                  <a:pt x="22649" y="13620"/>
                </a:cubicBezTo>
                <a:cubicBezTo>
                  <a:pt x="22436" y="13590"/>
                  <a:pt x="22162" y="13255"/>
                  <a:pt x="22071" y="12982"/>
                </a:cubicBezTo>
                <a:cubicBezTo>
                  <a:pt x="21988" y="12679"/>
                  <a:pt x="22256" y="12300"/>
                  <a:pt x="22533" y="12300"/>
                </a:cubicBezTo>
                <a:close/>
                <a:moveTo>
                  <a:pt x="21558" y="13847"/>
                </a:moveTo>
                <a:cubicBezTo>
                  <a:pt x="21846" y="13847"/>
                  <a:pt x="22010" y="14127"/>
                  <a:pt x="22010" y="14501"/>
                </a:cubicBezTo>
                <a:cubicBezTo>
                  <a:pt x="22010" y="14897"/>
                  <a:pt x="21798" y="15140"/>
                  <a:pt x="21463" y="15140"/>
                </a:cubicBezTo>
                <a:cubicBezTo>
                  <a:pt x="21129" y="15140"/>
                  <a:pt x="20855" y="14805"/>
                  <a:pt x="20794" y="14258"/>
                </a:cubicBezTo>
                <a:cubicBezTo>
                  <a:pt x="20977" y="14137"/>
                  <a:pt x="21159" y="13863"/>
                  <a:pt x="21433" y="13863"/>
                </a:cubicBezTo>
                <a:cubicBezTo>
                  <a:pt x="21477" y="13852"/>
                  <a:pt x="21518" y="13847"/>
                  <a:pt x="21558" y="13847"/>
                </a:cubicBezTo>
                <a:close/>
                <a:moveTo>
                  <a:pt x="23864" y="13985"/>
                </a:moveTo>
                <a:cubicBezTo>
                  <a:pt x="24108" y="13985"/>
                  <a:pt x="24290" y="14319"/>
                  <a:pt x="24503" y="14501"/>
                </a:cubicBezTo>
                <a:lnTo>
                  <a:pt x="24503" y="14775"/>
                </a:lnTo>
                <a:cubicBezTo>
                  <a:pt x="24320" y="14957"/>
                  <a:pt x="24108" y="15231"/>
                  <a:pt x="23864" y="15261"/>
                </a:cubicBezTo>
                <a:cubicBezTo>
                  <a:pt x="23850" y="15263"/>
                  <a:pt x="23836" y="15263"/>
                  <a:pt x="23822" y="15263"/>
                </a:cubicBezTo>
                <a:cubicBezTo>
                  <a:pt x="23481" y="15263"/>
                  <a:pt x="23260" y="14911"/>
                  <a:pt x="23348" y="14532"/>
                </a:cubicBezTo>
                <a:cubicBezTo>
                  <a:pt x="23378" y="14319"/>
                  <a:pt x="23712" y="13985"/>
                  <a:pt x="23864" y="13985"/>
                </a:cubicBezTo>
                <a:close/>
                <a:moveTo>
                  <a:pt x="25536" y="14471"/>
                </a:moveTo>
                <a:cubicBezTo>
                  <a:pt x="25840" y="14471"/>
                  <a:pt x="26083" y="14745"/>
                  <a:pt x="26144" y="15261"/>
                </a:cubicBezTo>
                <a:cubicBezTo>
                  <a:pt x="25962" y="15444"/>
                  <a:pt x="25779" y="15717"/>
                  <a:pt x="25506" y="15808"/>
                </a:cubicBezTo>
                <a:cubicBezTo>
                  <a:pt x="25490" y="15810"/>
                  <a:pt x="25475" y="15811"/>
                  <a:pt x="25460" y="15811"/>
                </a:cubicBezTo>
                <a:cubicBezTo>
                  <a:pt x="25152" y="15811"/>
                  <a:pt x="24957" y="15515"/>
                  <a:pt x="24928" y="15109"/>
                </a:cubicBezTo>
                <a:cubicBezTo>
                  <a:pt x="24898" y="14775"/>
                  <a:pt x="25232" y="14471"/>
                  <a:pt x="25536" y="14471"/>
                </a:cubicBezTo>
                <a:close/>
                <a:moveTo>
                  <a:pt x="15091" y="1"/>
                </a:moveTo>
                <a:cubicBezTo>
                  <a:pt x="15037" y="1"/>
                  <a:pt x="14983" y="1"/>
                  <a:pt x="14928" y="3"/>
                </a:cubicBezTo>
                <a:cubicBezTo>
                  <a:pt x="12670" y="31"/>
                  <a:pt x="10795" y="1184"/>
                  <a:pt x="10524" y="2641"/>
                </a:cubicBezTo>
                <a:lnTo>
                  <a:pt x="10524" y="2641"/>
                </a:lnTo>
                <a:cubicBezTo>
                  <a:pt x="4420" y="4849"/>
                  <a:pt x="0" y="11644"/>
                  <a:pt x="125" y="19638"/>
                </a:cubicBezTo>
                <a:cubicBezTo>
                  <a:pt x="251" y="27582"/>
                  <a:pt x="4868" y="34278"/>
                  <a:pt x="11069" y="36306"/>
                </a:cubicBezTo>
                <a:lnTo>
                  <a:pt x="11069" y="36306"/>
                </a:lnTo>
                <a:cubicBezTo>
                  <a:pt x="11131" y="37910"/>
                  <a:pt x="13080" y="39214"/>
                  <a:pt x="15484" y="39214"/>
                </a:cubicBezTo>
                <a:cubicBezTo>
                  <a:pt x="15512" y="39214"/>
                  <a:pt x="15539" y="39213"/>
                  <a:pt x="15566" y="39213"/>
                </a:cubicBezTo>
                <a:cubicBezTo>
                  <a:pt x="18059" y="39152"/>
                  <a:pt x="20065" y="37784"/>
                  <a:pt x="20035" y="36173"/>
                </a:cubicBezTo>
                <a:cubicBezTo>
                  <a:pt x="20033" y="36078"/>
                  <a:pt x="20024" y="35983"/>
                  <a:pt x="20010" y="35890"/>
                </a:cubicBezTo>
                <a:lnTo>
                  <a:pt x="20010" y="35890"/>
                </a:lnTo>
                <a:cubicBezTo>
                  <a:pt x="25713" y="33424"/>
                  <a:pt x="29766" y="26874"/>
                  <a:pt x="29670" y="19243"/>
                </a:cubicBezTo>
                <a:cubicBezTo>
                  <a:pt x="29598" y="11513"/>
                  <a:pt x="25320" y="5030"/>
                  <a:pt x="19447" y="2756"/>
                </a:cubicBezTo>
                <a:lnTo>
                  <a:pt x="19447" y="2756"/>
                </a:lnTo>
                <a:cubicBezTo>
                  <a:pt x="19295" y="1226"/>
                  <a:pt x="17424" y="1"/>
                  <a:pt x="150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30"/>
          <p:cNvSpPr txBox="1"/>
          <p:nvPr>
            <p:ph idx="4294967295" type="subTitle"/>
          </p:nvPr>
        </p:nvSpPr>
        <p:spPr>
          <a:xfrm>
            <a:off x="1317275" y="2240375"/>
            <a:ext cx="6372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529" name="Google Shape;529;p30"/>
          <p:cNvSpPr txBox="1"/>
          <p:nvPr>
            <p:ph idx="4294967295" type="subTitle"/>
          </p:nvPr>
        </p:nvSpPr>
        <p:spPr>
          <a:xfrm>
            <a:off x="2276500" y="2240375"/>
            <a:ext cx="13026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Project</a:t>
            </a:r>
            <a:endParaRPr/>
          </a:p>
        </p:txBody>
      </p:sp>
      <p:sp>
        <p:nvSpPr>
          <p:cNvPr id="530" name="Google Shape;530;p30"/>
          <p:cNvSpPr txBox="1"/>
          <p:nvPr>
            <p:ph idx="4294967295" type="subTitle"/>
          </p:nvPr>
        </p:nvSpPr>
        <p:spPr>
          <a:xfrm>
            <a:off x="3901125" y="2240375"/>
            <a:ext cx="13026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Text</a:t>
            </a:r>
            <a:endParaRPr/>
          </a:p>
        </p:txBody>
      </p:sp>
      <p:sp>
        <p:nvSpPr>
          <p:cNvPr id="531" name="Google Shape;531;p30"/>
          <p:cNvSpPr txBox="1"/>
          <p:nvPr>
            <p:ph idx="4294967295" type="subTitle"/>
          </p:nvPr>
        </p:nvSpPr>
        <p:spPr>
          <a:xfrm>
            <a:off x="5318175" y="2240375"/>
            <a:ext cx="8667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</a:t>
            </a:r>
            <a:endParaRPr/>
          </a:p>
        </p:txBody>
      </p:sp>
      <p:sp>
        <p:nvSpPr>
          <p:cNvPr id="532" name="Google Shape;532;p30"/>
          <p:cNvSpPr txBox="1"/>
          <p:nvPr>
            <p:ph idx="4294967295" type="subTitle"/>
          </p:nvPr>
        </p:nvSpPr>
        <p:spPr>
          <a:xfrm>
            <a:off x="6657975" y="2240375"/>
            <a:ext cx="8754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✨ </a:t>
            </a:r>
            <a:r>
              <a:rPr b="1" lang="en"/>
              <a:t>Profit</a:t>
            </a:r>
            <a:endParaRPr b="1"/>
          </a:p>
        </p:txBody>
      </p:sp>
      <p:cxnSp>
        <p:nvCxnSpPr>
          <p:cNvPr id="533" name="Google Shape;533;p30"/>
          <p:cNvCxnSpPr>
            <a:stCxn id="528" idx="3"/>
            <a:endCxn id="529" idx="1"/>
          </p:cNvCxnSpPr>
          <p:nvPr/>
        </p:nvCxnSpPr>
        <p:spPr>
          <a:xfrm>
            <a:off x="1954475" y="2461325"/>
            <a:ext cx="321900" cy="0"/>
          </a:xfrm>
          <a:prstGeom prst="straightConnector1">
            <a:avLst/>
          </a:prstGeom>
          <a:noFill/>
          <a:ln cap="flat" cmpd="sng" w="9525">
            <a:solidFill>
              <a:srgbClr val="EF444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4" name="Google Shape;534;p30"/>
          <p:cNvCxnSpPr>
            <a:stCxn id="529" idx="3"/>
            <a:endCxn id="530" idx="1"/>
          </p:cNvCxnSpPr>
          <p:nvPr/>
        </p:nvCxnSpPr>
        <p:spPr>
          <a:xfrm>
            <a:off x="3579100" y="2461325"/>
            <a:ext cx="321900" cy="0"/>
          </a:xfrm>
          <a:prstGeom prst="straightConnector1">
            <a:avLst/>
          </a:prstGeom>
          <a:noFill/>
          <a:ln cap="flat" cmpd="sng" w="9525">
            <a:solidFill>
              <a:srgbClr val="EF444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5" name="Google Shape;535;p30"/>
          <p:cNvCxnSpPr>
            <a:endCxn id="531" idx="1"/>
          </p:cNvCxnSpPr>
          <p:nvPr/>
        </p:nvCxnSpPr>
        <p:spPr>
          <a:xfrm>
            <a:off x="4803975" y="2461325"/>
            <a:ext cx="514200" cy="0"/>
          </a:xfrm>
          <a:prstGeom prst="straightConnector1">
            <a:avLst/>
          </a:prstGeom>
          <a:noFill/>
          <a:ln cap="flat" cmpd="sng" w="9525">
            <a:solidFill>
              <a:srgbClr val="EF444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6" name="Google Shape;536;p30"/>
          <p:cNvCxnSpPr>
            <a:stCxn id="531" idx="3"/>
            <a:endCxn id="532" idx="1"/>
          </p:cNvCxnSpPr>
          <p:nvPr/>
        </p:nvCxnSpPr>
        <p:spPr>
          <a:xfrm>
            <a:off x="6184875" y="2461325"/>
            <a:ext cx="473100" cy="0"/>
          </a:xfrm>
          <a:prstGeom prst="straightConnector1">
            <a:avLst/>
          </a:prstGeom>
          <a:noFill/>
          <a:ln cap="flat" cmpd="sng" w="9525">
            <a:solidFill>
              <a:srgbClr val="EF4444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37" name="Google Shape;537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84550" y="2653577"/>
            <a:ext cx="245850" cy="24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77325" y="2628200"/>
            <a:ext cx="344300" cy="34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406400" y="2628200"/>
            <a:ext cx="344300" cy="34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171250" y="3022875"/>
            <a:ext cx="344300" cy="34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1" name="Google Shape;541;p3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581407" y="2628200"/>
            <a:ext cx="245850" cy="246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1"/>
          <p:cNvSpPr txBox="1"/>
          <p:nvPr>
            <p:ph type="title"/>
          </p:nvPr>
        </p:nvSpPr>
        <p:spPr>
          <a:xfrm>
            <a:off x="1371600" y="742975"/>
            <a:ext cx="3108300" cy="14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dk2"/>
                </a:highlight>
              </a:rPr>
              <a:t>APP</a:t>
            </a:r>
            <a:endParaRPr>
              <a:highlight>
                <a:schemeClr val="dk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547" name="Google Shape;547;p31"/>
          <p:cNvSpPr txBox="1"/>
          <p:nvPr>
            <p:ph idx="1" type="subTitle"/>
          </p:nvPr>
        </p:nvSpPr>
        <p:spPr>
          <a:xfrm>
            <a:off x="1930225" y="2391600"/>
            <a:ext cx="3437100" cy="18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OAuth2 Authentication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OpenAI Integration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PWA Support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Rich Text WYSIWYG Editor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Sharing Options</a:t>
            </a:r>
            <a:endParaRPr/>
          </a:p>
        </p:txBody>
      </p:sp>
      <p:grpSp>
        <p:nvGrpSpPr>
          <p:cNvPr id="548" name="Google Shape;548;p31"/>
          <p:cNvGrpSpPr/>
          <p:nvPr/>
        </p:nvGrpSpPr>
        <p:grpSpPr>
          <a:xfrm>
            <a:off x="6089763" y="560240"/>
            <a:ext cx="658667" cy="650313"/>
            <a:chOff x="3868875" y="1748025"/>
            <a:chExt cx="955975" cy="943850"/>
          </a:xfrm>
        </p:grpSpPr>
        <p:sp>
          <p:nvSpPr>
            <p:cNvPr id="549" name="Google Shape;549;p31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1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1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1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" name="Google Shape;558;p31">
            <a:hlinkClick action="ppaction://hlinkshowjump?jump=firstslide"/>
          </p:cNvPr>
          <p:cNvSpPr txBox="1"/>
          <p:nvPr/>
        </p:nvSpPr>
        <p:spPr>
          <a:xfrm>
            <a:off x="548700" y="210625"/>
            <a:ext cx="21075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Cardify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9" name="Google Shape;559;p31">
            <a:hlinkClick action="ppaction://hlinksldjump" r:id="rId3"/>
          </p:cNvPr>
          <p:cNvSpPr/>
          <p:nvPr/>
        </p:nvSpPr>
        <p:spPr>
          <a:xfrm rot="1644286">
            <a:off x="131767" y="142986"/>
            <a:ext cx="249789" cy="329074"/>
          </a:xfrm>
          <a:custGeom>
            <a:rect b="b" l="l" r="r" t="t"/>
            <a:pathLst>
              <a:path extrusionOk="0" h="39214" w="29766">
                <a:moveTo>
                  <a:pt x="19486" y="6566"/>
                </a:moveTo>
                <a:cubicBezTo>
                  <a:pt x="19812" y="6566"/>
                  <a:pt x="19977" y="6803"/>
                  <a:pt x="20035" y="7176"/>
                </a:cubicBezTo>
                <a:cubicBezTo>
                  <a:pt x="20035" y="7632"/>
                  <a:pt x="19791" y="7906"/>
                  <a:pt x="19457" y="7906"/>
                </a:cubicBezTo>
                <a:cubicBezTo>
                  <a:pt x="19440" y="7907"/>
                  <a:pt x="19423" y="7908"/>
                  <a:pt x="19406" y="7908"/>
                </a:cubicBezTo>
                <a:cubicBezTo>
                  <a:pt x="19123" y="7908"/>
                  <a:pt x="18880" y="7667"/>
                  <a:pt x="18880" y="7237"/>
                </a:cubicBezTo>
                <a:cubicBezTo>
                  <a:pt x="18849" y="6842"/>
                  <a:pt x="19062" y="6599"/>
                  <a:pt x="19427" y="6568"/>
                </a:cubicBezTo>
                <a:cubicBezTo>
                  <a:pt x="19447" y="6566"/>
                  <a:pt x="19467" y="6566"/>
                  <a:pt x="19486" y="6566"/>
                </a:cubicBezTo>
                <a:close/>
                <a:moveTo>
                  <a:pt x="21561" y="8146"/>
                </a:moveTo>
                <a:cubicBezTo>
                  <a:pt x="21578" y="8146"/>
                  <a:pt x="21597" y="8147"/>
                  <a:pt x="21615" y="8149"/>
                </a:cubicBezTo>
                <a:cubicBezTo>
                  <a:pt x="21980" y="8149"/>
                  <a:pt x="22193" y="8422"/>
                  <a:pt x="22162" y="8848"/>
                </a:cubicBezTo>
                <a:cubicBezTo>
                  <a:pt x="22134" y="9250"/>
                  <a:pt x="21915" y="9489"/>
                  <a:pt x="21610" y="9489"/>
                </a:cubicBezTo>
                <a:cubicBezTo>
                  <a:pt x="21592" y="9489"/>
                  <a:pt x="21573" y="9488"/>
                  <a:pt x="21554" y="9486"/>
                </a:cubicBezTo>
                <a:cubicBezTo>
                  <a:pt x="21220" y="9456"/>
                  <a:pt x="21068" y="9182"/>
                  <a:pt x="21007" y="8757"/>
                </a:cubicBezTo>
                <a:cubicBezTo>
                  <a:pt x="21065" y="8410"/>
                  <a:pt x="21232" y="8146"/>
                  <a:pt x="21561" y="8146"/>
                </a:cubicBezTo>
                <a:close/>
                <a:moveTo>
                  <a:pt x="19488" y="8961"/>
                </a:moveTo>
                <a:cubicBezTo>
                  <a:pt x="19517" y="8961"/>
                  <a:pt x="19547" y="8964"/>
                  <a:pt x="19579" y="8969"/>
                </a:cubicBezTo>
                <a:cubicBezTo>
                  <a:pt x="19943" y="8969"/>
                  <a:pt x="20156" y="9213"/>
                  <a:pt x="20156" y="9638"/>
                </a:cubicBezTo>
                <a:cubicBezTo>
                  <a:pt x="20156" y="10033"/>
                  <a:pt x="19913" y="10276"/>
                  <a:pt x="19579" y="10276"/>
                </a:cubicBezTo>
                <a:cubicBezTo>
                  <a:pt x="19244" y="10276"/>
                  <a:pt x="19032" y="9972"/>
                  <a:pt x="19001" y="9608"/>
                </a:cubicBezTo>
                <a:cubicBezTo>
                  <a:pt x="19029" y="9222"/>
                  <a:pt x="19206" y="8961"/>
                  <a:pt x="19488" y="8961"/>
                </a:cubicBezTo>
                <a:close/>
                <a:moveTo>
                  <a:pt x="23378" y="10246"/>
                </a:moveTo>
                <a:cubicBezTo>
                  <a:pt x="23712" y="10246"/>
                  <a:pt x="23925" y="10489"/>
                  <a:pt x="23986" y="10884"/>
                </a:cubicBezTo>
                <a:cubicBezTo>
                  <a:pt x="23986" y="11280"/>
                  <a:pt x="23804" y="11553"/>
                  <a:pt x="23500" y="11583"/>
                </a:cubicBezTo>
                <a:cubicBezTo>
                  <a:pt x="23074" y="11583"/>
                  <a:pt x="22831" y="11340"/>
                  <a:pt x="22831" y="10976"/>
                </a:cubicBezTo>
                <a:cubicBezTo>
                  <a:pt x="22801" y="10550"/>
                  <a:pt x="23044" y="10276"/>
                  <a:pt x="23378" y="10246"/>
                </a:cubicBezTo>
                <a:close/>
                <a:moveTo>
                  <a:pt x="21281" y="10550"/>
                </a:moveTo>
                <a:cubicBezTo>
                  <a:pt x="21615" y="10550"/>
                  <a:pt x="21828" y="10854"/>
                  <a:pt x="21858" y="11188"/>
                </a:cubicBezTo>
                <a:cubicBezTo>
                  <a:pt x="21828" y="11644"/>
                  <a:pt x="21615" y="11887"/>
                  <a:pt x="21250" y="11887"/>
                </a:cubicBezTo>
                <a:cubicBezTo>
                  <a:pt x="20946" y="11827"/>
                  <a:pt x="20703" y="11644"/>
                  <a:pt x="20703" y="11219"/>
                </a:cubicBezTo>
                <a:cubicBezTo>
                  <a:pt x="20703" y="10763"/>
                  <a:pt x="20916" y="10550"/>
                  <a:pt x="21281" y="10550"/>
                </a:cubicBezTo>
                <a:close/>
                <a:moveTo>
                  <a:pt x="19783" y="11927"/>
                </a:moveTo>
                <a:cubicBezTo>
                  <a:pt x="19816" y="11927"/>
                  <a:pt x="19850" y="11934"/>
                  <a:pt x="19883" y="11948"/>
                </a:cubicBezTo>
                <a:cubicBezTo>
                  <a:pt x="20156" y="12039"/>
                  <a:pt x="20308" y="12313"/>
                  <a:pt x="20521" y="12495"/>
                </a:cubicBezTo>
                <a:cubicBezTo>
                  <a:pt x="20463" y="12961"/>
                  <a:pt x="20126" y="13288"/>
                  <a:pt x="19857" y="13288"/>
                </a:cubicBezTo>
                <a:cubicBezTo>
                  <a:pt x="19845" y="13288"/>
                  <a:pt x="19833" y="13287"/>
                  <a:pt x="19822" y="13286"/>
                </a:cubicBezTo>
                <a:cubicBezTo>
                  <a:pt x="19487" y="13255"/>
                  <a:pt x="19335" y="12982"/>
                  <a:pt x="19305" y="12587"/>
                </a:cubicBezTo>
                <a:cubicBezTo>
                  <a:pt x="19278" y="12292"/>
                  <a:pt x="19534" y="11927"/>
                  <a:pt x="19783" y="11927"/>
                </a:cubicBezTo>
                <a:close/>
                <a:moveTo>
                  <a:pt x="24716" y="11979"/>
                </a:moveTo>
                <a:cubicBezTo>
                  <a:pt x="25050" y="11979"/>
                  <a:pt x="25202" y="12313"/>
                  <a:pt x="25263" y="12860"/>
                </a:cubicBezTo>
                <a:cubicBezTo>
                  <a:pt x="25111" y="13012"/>
                  <a:pt x="24959" y="13286"/>
                  <a:pt x="24746" y="13377"/>
                </a:cubicBezTo>
                <a:cubicBezTo>
                  <a:pt x="24714" y="13386"/>
                  <a:pt x="24682" y="13391"/>
                  <a:pt x="24651" y="13391"/>
                </a:cubicBezTo>
                <a:cubicBezTo>
                  <a:pt x="24382" y="13391"/>
                  <a:pt x="24138" y="13059"/>
                  <a:pt x="24138" y="12678"/>
                </a:cubicBezTo>
                <a:cubicBezTo>
                  <a:pt x="24138" y="12222"/>
                  <a:pt x="24351" y="11979"/>
                  <a:pt x="24716" y="11979"/>
                </a:cubicBezTo>
                <a:close/>
                <a:moveTo>
                  <a:pt x="22533" y="12300"/>
                </a:moveTo>
                <a:cubicBezTo>
                  <a:pt x="22561" y="12300"/>
                  <a:pt x="22590" y="12304"/>
                  <a:pt x="22618" y="12313"/>
                </a:cubicBezTo>
                <a:cubicBezTo>
                  <a:pt x="22831" y="12343"/>
                  <a:pt x="23044" y="12587"/>
                  <a:pt x="23196" y="12708"/>
                </a:cubicBezTo>
                <a:cubicBezTo>
                  <a:pt x="23139" y="13246"/>
                  <a:pt x="22977" y="13626"/>
                  <a:pt x="22709" y="13626"/>
                </a:cubicBezTo>
                <a:cubicBezTo>
                  <a:pt x="22689" y="13626"/>
                  <a:pt x="22669" y="13624"/>
                  <a:pt x="22649" y="13620"/>
                </a:cubicBezTo>
                <a:cubicBezTo>
                  <a:pt x="22436" y="13590"/>
                  <a:pt x="22162" y="13255"/>
                  <a:pt x="22071" y="12982"/>
                </a:cubicBezTo>
                <a:cubicBezTo>
                  <a:pt x="21988" y="12679"/>
                  <a:pt x="22256" y="12300"/>
                  <a:pt x="22533" y="12300"/>
                </a:cubicBezTo>
                <a:close/>
                <a:moveTo>
                  <a:pt x="21558" y="13847"/>
                </a:moveTo>
                <a:cubicBezTo>
                  <a:pt x="21846" y="13847"/>
                  <a:pt x="22010" y="14127"/>
                  <a:pt x="22010" y="14501"/>
                </a:cubicBezTo>
                <a:cubicBezTo>
                  <a:pt x="22010" y="14897"/>
                  <a:pt x="21798" y="15140"/>
                  <a:pt x="21463" y="15140"/>
                </a:cubicBezTo>
                <a:cubicBezTo>
                  <a:pt x="21129" y="15140"/>
                  <a:pt x="20855" y="14805"/>
                  <a:pt x="20794" y="14258"/>
                </a:cubicBezTo>
                <a:cubicBezTo>
                  <a:pt x="20977" y="14137"/>
                  <a:pt x="21159" y="13863"/>
                  <a:pt x="21433" y="13863"/>
                </a:cubicBezTo>
                <a:cubicBezTo>
                  <a:pt x="21477" y="13852"/>
                  <a:pt x="21518" y="13847"/>
                  <a:pt x="21558" y="13847"/>
                </a:cubicBezTo>
                <a:close/>
                <a:moveTo>
                  <a:pt x="23864" y="13985"/>
                </a:moveTo>
                <a:cubicBezTo>
                  <a:pt x="24108" y="13985"/>
                  <a:pt x="24290" y="14319"/>
                  <a:pt x="24503" y="14501"/>
                </a:cubicBezTo>
                <a:lnTo>
                  <a:pt x="24503" y="14775"/>
                </a:lnTo>
                <a:cubicBezTo>
                  <a:pt x="24320" y="14957"/>
                  <a:pt x="24108" y="15231"/>
                  <a:pt x="23864" y="15261"/>
                </a:cubicBezTo>
                <a:cubicBezTo>
                  <a:pt x="23850" y="15263"/>
                  <a:pt x="23836" y="15263"/>
                  <a:pt x="23822" y="15263"/>
                </a:cubicBezTo>
                <a:cubicBezTo>
                  <a:pt x="23481" y="15263"/>
                  <a:pt x="23260" y="14911"/>
                  <a:pt x="23348" y="14532"/>
                </a:cubicBezTo>
                <a:cubicBezTo>
                  <a:pt x="23378" y="14319"/>
                  <a:pt x="23712" y="13985"/>
                  <a:pt x="23864" y="13985"/>
                </a:cubicBezTo>
                <a:close/>
                <a:moveTo>
                  <a:pt x="25536" y="14471"/>
                </a:moveTo>
                <a:cubicBezTo>
                  <a:pt x="25840" y="14471"/>
                  <a:pt x="26083" y="14745"/>
                  <a:pt x="26144" y="15261"/>
                </a:cubicBezTo>
                <a:cubicBezTo>
                  <a:pt x="25962" y="15444"/>
                  <a:pt x="25779" y="15717"/>
                  <a:pt x="25506" y="15808"/>
                </a:cubicBezTo>
                <a:cubicBezTo>
                  <a:pt x="25490" y="15810"/>
                  <a:pt x="25475" y="15811"/>
                  <a:pt x="25460" y="15811"/>
                </a:cubicBezTo>
                <a:cubicBezTo>
                  <a:pt x="25152" y="15811"/>
                  <a:pt x="24957" y="15515"/>
                  <a:pt x="24928" y="15109"/>
                </a:cubicBezTo>
                <a:cubicBezTo>
                  <a:pt x="24898" y="14775"/>
                  <a:pt x="25232" y="14471"/>
                  <a:pt x="25536" y="14471"/>
                </a:cubicBezTo>
                <a:close/>
                <a:moveTo>
                  <a:pt x="15091" y="1"/>
                </a:moveTo>
                <a:cubicBezTo>
                  <a:pt x="15037" y="1"/>
                  <a:pt x="14983" y="1"/>
                  <a:pt x="14928" y="3"/>
                </a:cubicBezTo>
                <a:cubicBezTo>
                  <a:pt x="12670" y="31"/>
                  <a:pt x="10795" y="1184"/>
                  <a:pt x="10524" y="2641"/>
                </a:cubicBezTo>
                <a:lnTo>
                  <a:pt x="10524" y="2641"/>
                </a:lnTo>
                <a:cubicBezTo>
                  <a:pt x="4420" y="4849"/>
                  <a:pt x="0" y="11644"/>
                  <a:pt x="125" y="19638"/>
                </a:cubicBezTo>
                <a:cubicBezTo>
                  <a:pt x="251" y="27582"/>
                  <a:pt x="4868" y="34278"/>
                  <a:pt x="11069" y="36306"/>
                </a:cubicBezTo>
                <a:lnTo>
                  <a:pt x="11069" y="36306"/>
                </a:lnTo>
                <a:cubicBezTo>
                  <a:pt x="11131" y="37910"/>
                  <a:pt x="13080" y="39214"/>
                  <a:pt x="15484" y="39214"/>
                </a:cubicBezTo>
                <a:cubicBezTo>
                  <a:pt x="15512" y="39214"/>
                  <a:pt x="15539" y="39213"/>
                  <a:pt x="15566" y="39213"/>
                </a:cubicBezTo>
                <a:cubicBezTo>
                  <a:pt x="18059" y="39152"/>
                  <a:pt x="20065" y="37784"/>
                  <a:pt x="20035" y="36173"/>
                </a:cubicBezTo>
                <a:cubicBezTo>
                  <a:pt x="20033" y="36078"/>
                  <a:pt x="20024" y="35983"/>
                  <a:pt x="20010" y="35890"/>
                </a:cubicBezTo>
                <a:lnTo>
                  <a:pt x="20010" y="35890"/>
                </a:lnTo>
                <a:cubicBezTo>
                  <a:pt x="25713" y="33424"/>
                  <a:pt x="29766" y="26874"/>
                  <a:pt x="29670" y="19243"/>
                </a:cubicBezTo>
                <a:cubicBezTo>
                  <a:pt x="29598" y="11513"/>
                  <a:pt x="25320" y="5030"/>
                  <a:pt x="19447" y="2756"/>
                </a:cubicBezTo>
                <a:lnTo>
                  <a:pt x="19447" y="2756"/>
                </a:lnTo>
                <a:cubicBezTo>
                  <a:pt x="19295" y="1226"/>
                  <a:pt x="17424" y="1"/>
                  <a:pt x="150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0" name="Google Shape;560;p31"/>
          <p:cNvGrpSpPr/>
          <p:nvPr/>
        </p:nvGrpSpPr>
        <p:grpSpPr>
          <a:xfrm>
            <a:off x="6541446" y="1255965"/>
            <a:ext cx="968211" cy="955931"/>
            <a:chOff x="3868875" y="1748025"/>
            <a:chExt cx="955975" cy="943850"/>
          </a:xfrm>
        </p:grpSpPr>
        <p:sp>
          <p:nvSpPr>
            <p:cNvPr id="561" name="Google Shape;561;p31"/>
            <p:cNvSpPr/>
            <p:nvPr/>
          </p:nvSpPr>
          <p:spPr>
            <a:xfrm>
              <a:off x="3868875" y="1748025"/>
              <a:ext cx="955975" cy="943850"/>
            </a:xfrm>
            <a:custGeom>
              <a:rect b="b" l="l" r="r" t="t"/>
              <a:pathLst>
                <a:path extrusionOk="0" h="37754" w="38239">
                  <a:moveTo>
                    <a:pt x="19081" y="2523"/>
                  </a:moveTo>
                  <a:cubicBezTo>
                    <a:pt x="19134" y="2523"/>
                    <a:pt x="19188" y="2523"/>
                    <a:pt x="19241" y="2524"/>
                  </a:cubicBezTo>
                  <a:cubicBezTo>
                    <a:pt x="19260" y="2524"/>
                    <a:pt x="19279" y="2524"/>
                    <a:pt x="19298" y="2524"/>
                  </a:cubicBezTo>
                  <a:cubicBezTo>
                    <a:pt x="28086" y="2524"/>
                    <a:pt x="35109" y="9563"/>
                    <a:pt x="35594" y="17813"/>
                  </a:cubicBezTo>
                  <a:cubicBezTo>
                    <a:pt x="36200" y="27652"/>
                    <a:pt x="28361" y="35291"/>
                    <a:pt x="19348" y="35291"/>
                  </a:cubicBezTo>
                  <a:cubicBezTo>
                    <a:pt x="19313" y="35291"/>
                    <a:pt x="19277" y="35290"/>
                    <a:pt x="19241" y="35290"/>
                  </a:cubicBezTo>
                  <a:cubicBezTo>
                    <a:pt x="9818" y="35260"/>
                    <a:pt x="2858" y="27479"/>
                    <a:pt x="2858" y="18907"/>
                  </a:cubicBezTo>
                  <a:cubicBezTo>
                    <a:pt x="2858" y="10144"/>
                    <a:pt x="10097" y="2523"/>
                    <a:pt x="19081" y="2523"/>
                  </a:cubicBezTo>
                  <a:close/>
                  <a:moveTo>
                    <a:pt x="19302" y="1"/>
                  </a:moveTo>
                  <a:cubicBezTo>
                    <a:pt x="8967" y="1"/>
                    <a:pt x="1" y="8329"/>
                    <a:pt x="396" y="19576"/>
                  </a:cubicBezTo>
                  <a:cubicBezTo>
                    <a:pt x="761" y="29576"/>
                    <a:pt x="8876" y="37631"/>
                    <a:pt x="19089" y="37752"/>
                  </a:cubicBezTo>
                  <a:cubicBezTo>
                    <a:pt x="19146" y="37753"/>
                    <a:pt x="19203" y="37753"/>
                    <a:pt x="19260" y="37753"/>
                  </a:cubicBezTo>
                  <a:cubicBezTo>
                    <a:pt x="29429" y="37753"/>
                    <a:pt x="38026" y="29669"/>
                    <a:pt x="38147" y="19120"/>
                  </a:cubicBezTo>
                  <a:cubicBezTo>
                    <a:pt x="38238" y="8573"/>
                    <a:pt x="29788" y="62"/>
                    <a:pt x="193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1"/>
            <p:cNvSpPr/>
            <p:nvPr/>
          </p:nvSpPr>
          <p:spPr>
            <a:xfrm>
              <a:off x="3984375" y="2121300"/>
              <a:ext cx="313875" cy="197700"/>
            </a:xfrm>
            <a:custGeom>
              <a:rect b="b" l="l" r="r" t="t"/>
              <a:pathLst>
                <a:path extrusionOk="0" h="7908" w="12555">
                  <a:moveTo>
                    <a:pt x="2043" y="1"/>
                  </a:moveTo>
                  <a:cubicBezTo>
                    <a:pt x="1221" y="1"/>
                    <a:pt x="564" y="519"/>
                    <a:pt x="396" y="1453"/>
                  </a:cubicBezTo>
                  <a:cubicBezTo>
                    <a:pt x="153" y="2365"/>
                    <a:pt x="122" y="3307"/>
                    <a:pt x="1" y="4037"/>
                  </a:cubicBezTo>
                  <a:cubicBezTo>
                    <a:pt x="92" y="4918"/>
                    <a:pt x="153" y="5557"/>
                    <a:pt x="274" y="6256"/>
                  </a:cubicBezTo>
                  <a:cubicBezTo>
                    <a:pt x="422" y="7292"/>
                    <a:pt x="1151" y="7908"/>
                    <a:pt x="2120" y="7908"/>
                  </a:cubicBezTo>
                  <a:cubicBezTo>
                    <a:pt x="2344" y="7908"/>
                    <a:pt x="2582" y="7875"/>
                    <a:pt x="2828" y="7806"/>
                  </a:cubicBezTo>
                  <a:cubicBezTo>
                    <a:pt x="3132" y="7684"/>
                    <a:pt x="3436" y="7623"/>
                    <a:pt x="3739" y="7502"/>
                  </a:cubicBezTo>
                  <a:cubicBezTo>
                    <a:pt x="6414" y="6620"/>
                    <a:pt x="9089" y="5739"/>
                    <a:pt x="11794" y="4918"/>
                  </a:cubicBezTo>
                  <a:cubicBezTo>
                    <a:pt x="12281" y="4766"/>
                    <a:pt x="12554" y="4462"/>
                    <a:pt x="12554" y="3976"/>
                  </a:cubicBezTo>
                  <a:cubicBezTo>
                    <a:pt x="12554" y="3429"/>
                    <a:pt x="12281" y="3125"/>
                    <a:pt x="11794" y="3003"/>
                  </a:cubicBezTo>
                  <a:cubicBezTo>
                    <a:pt x="11551" y="2973"/>
                    <a:pt x="11338" y="2882"/>
                    <a:pt x="11095" y="2821"/>
                  </a:cubicBezTo>
                  <a:cubicBezTo>
                    <a:pt x="8299" y="1909"/>
                    <a:pt x="5502" y="997"/>
                    <a:pt x="2736" y="116"/>
                  </a:cubicBezTo>
                  <a:cubicBezTo>
                    <a:pt x="2498" y="38"/>
                    <a:pt x="2264" y="1"/>
                    <a:pt x="2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>
              <a:off x="4378775" y="1915475"/>
              <a:ext cx="277375" cy="273775"/>
            </a:xfrm>
            <a:custGeom>
              <a:rect b="b" l="l" r="r" t="t"/>
              <a:pathLst>
                <a:path extrusionOk="0" h="10951" w="11095">
                  <a:moveTo>
                    <a:pt x="6078" y="1"/>
                  </a:moveTo>
                  <a:cubicBezTo>
                    <a:pt x="5421" y="1"/>
                    <a:pt x="4835" y="400"/>
                    <a:pt x="4438" y="1175"/>
                  </a:cubicBezTo>
                  <a:cubicBezTo>
                    <a:pt x="3617" y="2847"/>
                    <a:pt x="2736" y="4519"/>
                    <a:pt x="1885" y="6191"/>
                  </a:cubicBezTo>
                  <a:cubicBezTo>
                    <a:pt x="1338" y="7346"/>
                    <a:pt x="760" y="8440"/>
                    <a:pt x="183" y="9565"/>
                  </a:cubicBezTo>
                  <a:cubicBezTo>
                    <a:pt x="0" y="9990"/>
                    <a:pt x="0" y="10446"/>
                    <a:pt x="365" y="10720"/>
                  </a:cubicBezTo>
                  <a:cubicBezTo>
                    <a:pt x="540" y="10851"/>
                    <a:pt x="842" y="10951"/>
                    <a:pt x="1088" y="10951"/>
                  </a:cubicBezTo>
                  <a:cubicBezTo>
                    <a:pt x="1183" y="10951"/>
                    <a:pt x="1270" y="10936"/>
                    <a:pt x="1338" y="10902"/>
                  </a:cubicBezTo>
                  <a:cubicBezTo>
                    <a:pt x="4256" y="9473"/>
                    <a:pt x="7143" y="7954"/>
                    <a:pt x="10061" y="6464"/>
                  </a:cubicBezTo>
                  <a:cubicBezTo>
                    <a:pt x="10699" y="6130"/>
                    <a:pt x="11003" y="5583"/>
                    <a:pt x="11095" y="4823"/>
                  </a:cubicBezTo>
                  <a:cubicBezTo>
                    <a:pt x="10943" y="4489"/>
                    <a:pt x="10821" y="4063"/>
                    <a:pt x="10608" y="3759"/>
                  </a:cubicBezTo>
                  <a:cubicBezTo>
                    <a:pt x="9727" y="2422"/>
                    <a:pt x="8633" y="1327"/>
                    <a:pt x="7326" y="446"/>
                  </a:cubicBezTo>
                  <a:cubicBezTo>
                    <a:pt x="6901" y="148"/>
                    <a:pt x="6476" y="1"/>
                    <a:pt x="6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1"/>
            <p:cNvSpPr/>
            <p:nvPr/>
          </p:nvSpPr>
          <p:spPr>
            <a:xfrm>
              <a:off x="4038325" y="2251925"/>
              <a:ext cx="283475" cy="274275"/>
            </a:xfrm>
            <a:custGeom>
              <a:rect b="b" l="l" r="r" t="t"/>
              <a:pathLst>
                <a:path extrusionOk="0" h="10971" w="11339">
                  <a:moveTo>
                    <a:pt x="10373" y="1"/>
                  </a:moveTo>
                  <a:cubicBezTo>
                    <a:pt x="10165" y="1"/>
                    <a:pt x="9950" y="76"/>
                    <a:pt x="9728" y="180"/>
                  </a:cubicBezTo>
                  <a:cubicBezTo>
                    <a:pt x="6931" y="1639"/>
                    <a:pt x="4074" y="3067"/>
                    <a:pt x="1278" y="4526"/>
                  </a:cubicBezTo>
                  <a:cubicBezTo>
                    <a:pt x="274" y="5013"/>
                    <a:pt x="1" y="6137"/>
                    <a:pt x="609" y="7110"/>
                  </a:cubicBezTo>
                  <a:cubicBezTo>
                    <a:pt x="1521" y="8508"/>
                    <a:pt x="2706" y="9693"/>
                    <a:pt x="4104" y="10605"/>
                  </a:cubicBezTo>
                  <a:cubicBezTo>
                    <a:pt x="4408" y="10788"/>
                    <a:pt x="4803" y="10848"/>
                    <a:pt x="5138" y="10970"/>
                  </a:cubicBezTo>
                  <a:cubicBezTo>
                    <a:pt x="5989" y="10909"/>
                    <a:pt x="6475" y="10484"/>
                    <a:pt x="6810" y="9845"/>
                  </a:cubicBezTo>
                  <a:cubicBezTo>
                    <a:pt x="8208" y="7110"/>
                    <a:pt x="9667" y="4313"/>
                    <a:pt x="11065" y="1578"/>
                  </a:cubicBezTo>
                  <a:cubicBezTo>
                    <a:pt x="11308" y="1091"/>
                    <a:pt x="11339" y="666"/>
                    <a:pt x="11004" y="301"/>
                  </a:cubicBezTo>
                  <a:cubicBezTo>
                    <a:pt x="10802" y="83"/>
                    <a:pt x="10592" y="1"/>
                    <a:pt x="10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1"/>
            <p:cNvSpPr/>
            <p:nvPr/>
          </p:nvSpPr>
          <p:spPr>
            <a:xfrm>
              <a:off x="4036825" y="1915200"/>
              <a:ext cx="284975" cy="275550"/>
            </a:xfrm>
            <a:custGeom>
              <a:rect b="b" l="l" r="r" t="t"/>
              <a:pathLst>
                <a:path extrusionOk="0" h="11022" w="11399">
                  <a:moveTo>
                    <a:pt x="5046" y="1"/>
                  </a:moveTo>
                  <a:cubicBezTo>
                    <a:pt x="4833" y="123"/>
                    <a:pt x="4377" y="244"/>
                    <a:pt x="4012" y="457"/>
                  </a:cubicBezTo>
                  <a:cubicBezTo>
                    <a:pt x="2797" y="1247"/>
                    <a:pt x="1793" y="2281"/>
                    <a:pt x="942" y="3496"/>
                  </a:cubicBezTo>
                  <a:cubicBezTo>
                    <a:pt x="0" y="4864"/>
                    <a:pt x="213" y="5928"/>
                    <a:pt x="1733" y="6688"/>
                  </a:cubicBezTo>
                  <a:lnTo>
                    <a:pt x="9848" y="10791"/>
                  </a:lnTo>
                  <a:cubicBezTo>
                    <a:pt x="10048" y="10925"/>
                    <a:pt x="10258" y="11022"/>
                    <a:pt x="10466" y="11022"/>
                  </a:cubicBezTo>
                  <a:cubicBezTo>
                    <a:pt x="10637" y="11022"/>
                    <a:pt x="10808" y="10956"/>
                    <a:pt x="10973" y="10791"/>
                  </a:cubicBezTo>
                  <a:cubicBezTo>
                    <a:pt x="11368" y="10457"/>
                    <a:pt x="11399" y="10032"/>
                    <a:pt x="11155" y="9545"/>
                  </a:cubicBezTo>
                  <a:cubicBezTo>
                    <a:pt x="9696" y="6688"/>
                    <a:pt x="8237" y="3831"/>
                    <a:pt x="6809" y="1004"/>
                  </a:cubicBezTo>
                  <a:cubicBezTo>
                    <a:pt x="6505" y="396"/>
                    <a:pt x="5958" y="92"/>
                    <a:pt x="5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1"/>
            <p:cNvSpPr/>
            <p:nvPr/>
          </p:nvSpPr>
          <p:spPr>
            <a:xfrm>
              <a:off x="4243500" y="2274650"/>
              <a:ext cx="209750" cy="311575"/>
            </a:xfrm>
            <a:custGeom>
              <a:rect b="b" l="l" r="r" t="t"/>
              <a:pathLst>
                <a:path extrusionOk="0" h="12463" w="8390">
                  <a:moveTo>
                    <a:pt x="4226" y="0"/>
                  </a:moveTo>
                  <a:cubicBezTo>
                    <a:pt x="3800" y="0"/>
                    <a:pt x="3466" y="152"/>
                    <a:pt x="3314" y="608"/>
                  </a:cubicBezTo>
                  <a:cubicBezTo>
                    <a:pt x="3253" y="821"/>
                    <a:pt x="3192" y="1094"/>
                    <a:pt x="3132" y="1307"/>
                  </a:cubicBezTo>
                  <a:cubicBezTo>
                    <a:pt x="2220" y="4104"/>
                    <a:pt x="1308" y="6900"/>
                    <a:pt x="396" y="9727"/>
                  </a:cubicBezTo>
                  <a:cubicBezTo>
                    <a:pt x="1" y="10882"/>
                    <a:pt x="609" y="11915"/>
                    <a:pt x="1885" y="12158"/>
                  </a:cubicBezTo>
                  <a:cubicBezTo>
                    <a:pt x="2676" y="12310"/>
                    <a:pt x="3466" y="12341"/>
                    <a:pt x="4256" y="12462"/>
                  </a:cubicBezTo>
                  <a:cubicBezTo>
                    <a:pt x="5077" y="12341"/>
                    <a:pt x="5898" y="12280"/>
                    <a:pt x="6657" y="12189"/>
                  </a:cubicBezTo>
                  <a:cubicBezTo>
                    <a:pt x="7812" y="12006"/>
                    <a:pt x="8390" y="10973"/>
                    <a:pt x="8056" y="9879"/>
                  </a:cubicBezTo>
                  <a:cubicBezTo>
                    <a:pt x="7113" y="6748"/>
                    <a:pt x="6080" y="3678"/>
                    <a:pt x="5107" y="608"/>
                  </a:cubicBezTo>
                  <a:cubicBezTo>
                    <a:pt x="4955" y="182"/>
                    <a:pt x="4651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1"/>
            <p:cNvSpPr/>
            <p:nvPr/>
          </p:nvSpPr>
          <p:spPr>
            <a:xfrm>
              <a:off x="4402325" y="2122325"/>
              <a:ext cx="312350" cy="196750"/>
            </a:xfrm>
            <a:custGeom>
              <a:rect b="b" l="l" r="r" t="t"/>
              <a:pathLst>
                <a:path extrusionOk="0" h="7870" w="12494">
                  <a:moveTo>
                    <a:pt x="10473" y="1"/>
                  </a:moveTo>
                  <a:cubicBezTo>
                    <a:pt x="10230" y="1"/>
                    <a:pt x="9970" y="45"/>
                    <a:pt x="9697" y="136"/>
                  </a:cubicBezTo>
                  <a:cubicBezTo>
                    <a:pt x="6688" y="1078"/>
                    <a:pt x="3678" y="2050"/>
                    <a:pt x="700" y="3054"/>
                  </a:cubicBezTo>
                  <a:cubicBezTo>
                    <a:pt x="183" y="3206"/>
                    <a:pt x="0" y="3540"/>
                    <a:pt x="0" y="3996"/>
                  </a:cubicBezTo>
                  <a:cubicBezTo>
                    <a:pt x="0" y="4421"/>
                    <a:pt x="244" y="4695"/>
                    <a:pt x="700" y="4847"/>
                  </a:cubicBezTo>
                  <a:cubicBezTo>
                    <a:pt x="3678" y="5789"/>
                    <a:pt x="6688" y="6762"/>
                    <a:pt x="9697" y="7765"/>
                  </a:cubicBezTo>
                  <a:cubicBezTo>
                    <a:pt x="9938" y="7835"/>
                    <a:pt x="10172" y="7870"/>
                    <a:pt x="10394" y="7870"/>
                  </a:cubicBezTo>
                  <a:cubicBezTo>
                    <a:pt x="11324" y="7870"/>
                    <a:pt x="12054" y="7275"/>
                    <a:pt x="12250" y="6245"/>
                  </a:cubicBezTo>
                  <a:cubicBezTo>
                    <a:pt x="12402" y="5455"/>
                    <a:pt x="12432" y="4573"/>
                    <a:pt x="12493" y="3570"/>
                  </a:cubicBezTo>
                  <a:cubicBezTo>
                    <a:pt x="12402" y="3023"/>
                    <a:pt x="12311" y="2294"/>
                    <a:pt x="12189" y="1595"/>
                  </a:cubicBezTo>
                  <a:cubicBezTo>
                    <a:pt x="12022" y="591"/>
                    <a:pt x="11366" y="1"/>
                    <a:pt x="10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4378775" y="2251725"/>
              <a:ext cx="277375" cy="273700"/>
            </a:xfrm>
            <a:custGeom>
              <a:rect b="b" l="l" r="r" t="t"/>
              <a:pathLst>
                <a:path extrusionOk="0" h="10948" w="11095">
                  <a:moveTo>
                    <a:pt x="966" y="0"/>
                  </a:moveTo>
                  <a:cubicBezTo>
                    <a:pt x="740" y="0"/>
                    <a:pt x="527" y="99"/>
                    <a:pt x="335" y="309"/>
                  </a:cubicBezTo>
                  <a:cubicBezTo>
                    <a:pt x="31" y="613"/>
                    <a:pt x="0" y="947"/>
                    <a:pt x="183" y="1312"/>
                  </a:cubicBezTo>
                  <a:cubicBezTo>
                    <a:pt x="1642" y="4169"/>
                    <a:pt x="3070" y="7027"/>
                    <a:pt x="4529" y="9823"/>
                  </a:cubicBezTo>
                  <a:cubicBezTo>
                    <a:pt x="4909" y="10563"/>
                    <a:pt x="5489" y="10947"/>
                    <a:pt x="6138" y="10947"/>
                  </a:cubicBezTo>
                  <a:cubicBezTo>
                    <a:pt x="6529" y="10947"/>
                    <a:pt x="6945" y="10808"/>
                    <a:pt x="7356" y="10522"/>
                  </a:cubicBezTo>
                  <a:cubicBezTo>
                    <a:pt x="8663" y="9641"/>
                    <a:pt x="9727" y="8546"/>
                    <a:pt x="10608" y="7270"/>
                  </a:cubicBezTo>
                  <a:cubicBezTo>
                    <a:pt x="10821" y="6905"/>
                    <a:pt x="10943" y="6510"/>
                    <a:pt x="11095" y="6115"/>
                  </a:cubicBezTo>
                  <a:cubicBezTo>
                    <a:pt x="11003" y="5324"/>
                    <a:pt x="10639" y="4777"/>
                    <a:pt x="9940" y="4473"/>
                  </a:cubicBezTo>
                  <a:cubicBezTo>
                    <a:pt x="8268" y="3592"/>
                    <a:pt x="6566" y="2771"/>
                    <a:pt x="4894" y="1890"/>
                  </a:cubicBezTo>
                  <a:cubicBezTo>
                    <a:pt x="3769" y="1312"/>
                    <a:pt x="2614" y="704"/>
                    <a:pt x="1490" y="157"/>
                  </a:cubicBezTo>
                  <a:cubicBezTo>
                    <a:pt x="1309" y="54"/>
                    <a:pt x="1134" y="0"/>
                    <a:pt x="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1"/>
            <p:cNvSpPr/>
            <p:nvPr/>
          </p:nvSpPr>
          <p:spPr>
            <a:xfrm>
              <a:off x="4245025" y="1855950"/>
              <a:ext cx="210525" cy="313000"/>
            </a:xfrm>
            <a:custGeom>
              <a:rect b="b" l="l" r="r" t="t"/>
              <a:pathLst>
                <a:path extrusionOk="0" h="12520" w="8421">
                  <a:moveTo>
                    <a:pt x="4165" y="0"/>
                  </a:moveTo>
                  <a:cubicBezTo>
                    <a:pt x="3344" y="91"/>
                    <a:pt x="2463" y="183"/>
                    <a:pt x="1581" y="395"/>
                  </a:cubicBezTo>
                  <a:cubicBezTo>
                    <a:pt x="548" y="608"/>
                    <a:pt x="1" y="1611"/>
                    <a:pt x="305" y="2584"/>
                  </a:cubicBezTo>
                  <a:cubicBezTo>
                    <a:pt x="1277" y="5684"/>
                    <a:pt x="2311" y="8754"/>
                    <a:pt x="3344" y="11885"/>
                  </a:cubicBezTo>
                  <a:cubicBezTo>
                    <a:pt x="3473" y="12246"/>
                    <a:pt x="3734" y="12520"/>
                    <a:pt x="4070" y="12520"/>
                  </a:cubicBezTo>
                  <a:cubicBezTo>
                    <a:pt x="4130" y="12520"/>
                    <a:pt x="4192" y="12511"/>
                    <a:pt x="4256" y="12493"/>
                  </a:cubicBezTo>
                  <a:cubicBezTo>
                    <a:pt x="4590" y="12402"/>
                    <a:pt x="5016" y="12158"/>
                    <a:pt x="5077" y="11885"/>
                  </a:cubicBezTo>
                  <a:cubicBezTo>
                    <a:pt x="6110" y="8815"/>
                    <a:pt x="7083" y="5775"/>
                    <a:pt x="8086" y="2675"/>
                  </a:cubicBezTo>
                  <a:cubicBezTo>
                    <a:pt x="8420" y="1550"/>
                    <a:pt x="7812" y="547"/>
                    <a:pt x="6688" y="334"/>
                  </a:cubicBezTo>
                  <a:cubicBezTo>
                    <a:pt x="5867" y="152"/>
                    <a:pt x="5046" y="91"/>
                    <a:pt x="4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32"/>
          <p:cNvSpPr txBox="1"/>
          <p:nvPr>
            <p:ph type="title"/>
          </p:nvPr>
        </p:nvSpPr>
        <p:spPr>
          <a:xfrm>
            <a:off x="1371600" y="548700"/>
            <a:ext cx="64098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dk2"/>
                </a:highlight>
              </a:rPr>
              <a:t>LANDING</a:t>
            </a:r>
            <a:r>
              <a:rPr lang="en"/>
              <a:t> PAGE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575" name="Google Shape;575;p32">
            <a:hlinkClick action="ppaction://hlinkshowjump?jump=firstslide"/>
          </p:cNvPr>
          <p:cNvSpPr txBox="1"/>
          <p:nvPr/>
        </p:nvSpPr>
        <p:spPr>
          <a:xfrm>
            <a:off x="548700" y="210625"/>
            <a:ext cx="21075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Cardify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76" name="Google Shape;576;p32">
            <a:hlinkClick action="ppaction://hlinksldjump" r:id="rId3"/>
          </p:cNvPr>
          <p:cNvSpPr/>
          <p:nvPr/>
        </p:nvSpPr>
        <p:spPr>
          <a:xfrm rot="1644286">
            <a:off x="131767" y="142986"/>
            <a:ext cx="249789" cy="329074"/>
          </a:xfrm>
          <a:custGeom>
            <a:rect b="b" l="l" r="r" t="t"/>
            <a:pathLst>
              <a:path extrusionOk="0" h="39214" w="29766">
                <a:moveTo>
                  <a:pt x="19486" y="6566"/>
                </a:moveTo>
                <a:cubicBezTo>
                  <a:pt x="19812" y="6566"/>
                  <a:pt x="19977" y="6803"/>
                  <a:pt x="20035" y="7176"/>
                </a:cubicBezTo>
                <a:cubicBezTo>
                  <a:pt x="20035" y="7632"/>
                  <a:pt x="19791" y="7906"/>
                  <a:pt x="19457" y="7906"/>
                </a:cubicBezTo>
                <a:cubicBezTo>
                  <a:pt x="19440" y="7907"/>
                  <a:pt x="19423" y="7908"/>
                  <a:pt x="19406" y="7908"/>
                </a:cubicBezTo>
                <a:cubicBezTo>
                  <a:pt x="19123" y="7908"/>
                  <a:pt x="18880" y="7667"/>
                  <a:pt x="18880" y="7237"/>
                </a:cubicBezTo>
                <a:cubicBezTo>
                  <a:pt x="18849" y="6842"/>
                  <a:pt x="19062" y="6599"/>
                  <a:pt x="19427" y="6568"/>
                </a:cubicBezTo>
                <a:cubicBezTo>
                  <a:pt x="19447" y="6566"/>
                  <a:pt x="19467" y="6566"/>
                  <a:pt x="19486" y="6566"/>
                </a:cubicBezTo>
                <a:close/>
                <a:moveTo>
                  <a:pt x="21561" y="8146"/>
                </a:moveTo>
                <a:cubicBezTo>
                  <a:pt x="21578" y="8146"/>
                  <a:pt x="21597" y="8147"/>
                  <a:pt x="21615" y="8149"/>
                </a:cubicBezTo>
                <a:cubicBezTo>
                  <a:pt x="21980" y="8149"/>
                  <a:pt x="22193" y="8422"/>
                  <a:pt x="22162" y="8848"/>
                </a:cubicBezTo>
                <a:cubicBezTo>
                  <a:pt x="22134" y="9250"/>
                  <a:pt x="21915" y="9489"/>
                  <a:pt x="21610" y="9489"/>
                </a:cubicBezTo>
                <a:cubicBezTo>
                  <a:pt x="21592" y="9489"/>
                  <a:pt x="21573" y="9488"/>
                  <a:pt x="21554" y="9486"/>
                </a:cubicBezTo>
                <a:cubicBezTo>
                  <a:pt x="21220" y="9456"/>
                  <a:pt x="21068" y="9182"/>
                  <a:pt x="21007" y="8757"/>
                </a:cubicBezTo>
                <a:cubicBezTo>
                  <a:pt x="21065" y="8410"/>
                  <a:pt x="21232" y="8146"/>
                  <a:pt x="21561" y="8146"/>
                </a:cubicBezTo>
                <a:close/>
                <a:moveTo>
                  <a:pt x="19488" y="8961"/>
                </a:moveTo>
                <a:cubicBezTo>
                  <a:pt x="19517" y="8961"/>
                  <a:pt x="19547" y="8964"/>
                  <a:pt x="19579" y="8969"/>
                </a:cubicBezTo>
                <a:cubicBezTo>
                  <a:pt x="19943" y="8969"/>
                  <a:pt x="20156" y="9213"/>
                  <a:pt x="20156" y="9638"/>
                </a:cubicBezTo>
                <a:cubicBezTo>
                  <a:pt x="20156" y="10033"/>
                  <a:pt x="19913" y="10276"/>
                  <a:pt x="19579" y="10276"/>
                </a:cubicBezTo>
                <a:cubicBezTo>
                  <a:pt x="19244" y="10276"/>
                  <a:pt x="19032" y="9972"/>
                  <a:pt x="19001" y="9608"/>
                </a:cubicBezTo>
                <a:cubicBezTo>
                  <a:pt x="19029" y="9222"/>
                  <a:pt x="19206" y="8961"/>
                  <a:pt x="19488" y="8961"/>
                </a:cubicBezTo>
                <a:close/>
                <a:moveTo>
                  <a:pt x="23378" y="10246"/>
                </a:moveTo>
                <a:cubicBezTo>
                  <a:pt x="23712" y="10246"/>
                  <a:pt x="23925" y="10489"/>
                  <a:pt x="23986" y="10884"/>
                </a:cubicBezTo>
                <a:cubicBezTo>
                  <a:pt x="23986" y="11280"/>
                  <a:pt x="23804" y="11553"/>
                  <a:pt x="23500" y="11583"/>
                </a:cubicBezTo>
                <a:cubicBezTo>
                  <a:pt x="23074" y="11583"/>
                  <a:pt x="22831" y="11340"/>
                  <a:pt x="22831" y="10976"/>
                </a:cubicBezTo>
                <a:cubicBezTo>
                  <a:pt x="22801" y="10550"/>
                  <a:pt x="23044" y="10276"/>
                  <a:pt x="23378" y="10246"/>
                </a:cubicBezTo>
                <a:close/>
                <a:moveTo>
                  <a:pt x="21281" y="10550"/>
                </a:moveTo>
                <a:cubicBezTo>
                  <a:pt x="21615" y="10550"/>
                  <a:pt x="21828" y="10854"/>
                  <a:pt x="21858" y="11188"/>
                </a:cubicBezTo>
                <a:cubicBezTo>
                  <a:pt x="21828" y="11644"/>
                  <a:pt x="21615" y="11887"/>
                  <a:pt x="21250" y="11887"/>
                </a:cubicBezTo>
                <a:cubicBezTo>
                  <a:pt x="20946" y="11827"/>
                  <a:pt x="20703" y="11644"/>
                  <a:pt x="20703" y="11219"/>
                </a:cubicBezTo>
                <a:cubicBezTo>
                  <a:pt x="20703" y="10763"/>
                  <a:pt x="20916" y="10550"/>
                  <a:pt x="21281" y="10550"/>
                </a:cubicBezTo>
                <a:close/>
                <a:moveTo>
                  <a:pt x="19783" y="11927"/>
                </a:moveTo>
                <a:cubicBezTo>
                  <a:pt x="19816" y="11927"/>
                  <a:pt x="19850" y="11934"/>
                  <a:pt x="19883" y="11948"/>
                </a:cubicBezTo>
                <a:cubicBezTo>
                  <a:pt x="20156" y="12039"/>
                  <a:pt x="20308" y="12313"/>
                  <a:pt x="20521" y="12495"/>
                </a:cubicBezTo>
                <a:cubicBezTo>
                  <a:pt x="20463" y="12961"/>
                  <a:pt x="20126" y="13288"/>
                  <a:pt x="19857" y="13288"/>
                </a:cubicBezTo>
                <a:cubicBezTo>
                  <a:pt x="19845" y="13288"/>
                  <a:pt x="19833" y="13287"/>
                  <a:pt x="19822" y="13286"/>
                </a:cubicBezTo>
                <a:cubicBezTo>
                  <a:pt x="19487" y="13255"/>
                  <a:pt x="19335" y="12982"/>
                  <a:pt x="19305" y="12587"/>
                </a:cubicBezTo>
                <a:cubicBezTo>
                  <a:pt x="19278" y="12292"/>
                  <a:pt x="19534" y="11927"/>
                  <a:pt x="19783" y="11927"/>
                </a:cubicBezTo>
                <a:close/>
                <a:moveTo>
                  <a:pt x="24716" y="11979"/>
                </a:moveTo>
                <a:cubicBezTo>
                  <a:pt x="25050" y="11979"/>
                  <a:pt x="25202" y="12313"/>
                  <a:pt x="25263" y="12860"/>
                </a:cubicBezTo>
                <a:cubicBezTo>
                  <a:pt x="25111" y="13012"/>
                  <a:pt x="24959" y="13286"/>
                  <a:pt x="24746" y="13377"/>
                </a:cubicBezTo>
                <a:cubicBezTo>
                  <a:pt x="24714" y="13386"/>
                  <a:pt x="24682" y="13391"/>
                  <a:pt x="24651" y="13391"/>
                </a:cubicBezTo>
                <a:cubicBezTo>
                  <a:pt x="24382" y="13391"/>
                  <a:pt x="24138" y="13059"/>
                  <a:pt x="24138" y="12678"/>
                </a:cubicBezTo>
                <a:cubicBezTo>
                  <a:pt x="24138" y="12222"/>
                  <a:pt x="24351" y="11979"/>
                  <a:pt x="24716" y="11979"/>
                </a:cubicBezTo>
                <a:close/>
                <a:moveTo>
                  <a:pt x="22533" y="12300"/>
                </a:moveTo>
                <a:cubicBezTo>
                  <a:pt x="22561" y="12300"/>
                  <a:pt x="22590" y="12304"/>
                  <a:pt x="22618" y="12313"/>
                </a:cubicBezTo>
                <a:cubicBezTo>
                  <a:pt x="22831" y="12343"/>
                  <a:pt x="23044" y="12587"/>
                  <a:pt x="23196" y="12708"/>
                </a:cubicBezTo>
                <a:cubicBezTo>
                  <a:pt x="23139" y="13246"/>
                  <a:pt x="22977" y="13626"/>
                  <a:pt x="22709" y="13626"/>
                </a:cubicBezTo>
                <a:cubicBezTo>
                  <a:pt x="22689" y="13626"/>
                  <a:pt x="22669" y="13624"/>
                  <a:pt x="22649" y="13620"/>
                </a:cubicBezTo>
                <a:cubicBezTo>
                  <a:pt x="22436" y="13590"/>
                  <a:pt x="22162" y="13255"/>
                  <a:pt x="22071" y="12982"/>
                </a:cubicBezTo>
                <a:cubicBezTo>
                  <a:pt x="21988" y="12679"/>
                  <a:pt x="22256" y="12300"/>
                  <a:pt x="22533" y="12300"/>
                </a:cubicBezTo>
                <a:close/>
                <a:moveTo>
                  <a:pt x="21558" y="13847"/>
                </a:moveTo>
                <a:cubicBezTo>
                  <a:pt x="21846" y="13847"/>
                  <a:pt x="22010" y="14127"/>
                  <a:pt x="22010" y="14501"/>
                </a:cubicBezTo>
                <a:cubicBezTo>
                  <a:pt x="22010" y="14897"/>
                  <a:pt x="21798" y="15140"/>
                  <a:pt x="21463" y="15140"/>
                </a:cubicBezTo>
                <a:cubicBezTo>
                  <a:pt x="21129" y="15140"/>
                  <a:pt x="20855" y="14805"/>
                  <a:pt x="20794" y="14258"/>
                </a:cubicBezTo>
                <a:cubicBezTo>
                  <a:pt x="20977" y="14137"/>
                  <a:pt x="21159" y="13863"/>
                  <a:pt x="21433" y="13863"/>
                </a:cubicBezTo>
                <a:cubicBezTo>
                  <a:pt x="21477" y="13852"/>
                  <a:pt x="21518" y="13847"/>
                  <a:pt x="21558" y="13847"/>
                </a:cubicBezTo>
                <a:close/>
                <a:moveTo>
                  <a:pt x="23864" y="13985"/>
                </a:moveTo>
                <a:cubicBezTo>
                  <a:pt x="24108" y="13985"/>
                  <a:pt x="24290" y="14319"/>
                  <a:pt x="24503" y="14501"/>
                </a:cubicBezTo>
                <a:lnTo>
                  <a:pt x="24503" y="14775"/>
                </a:lnTo>
                <a:cubicBezTo>
                  <a:pt x="24320" y="14957"/>
                  <a:pt x="24108" y="15231"/>
                  <a:pt x="23864" y="15261"/>
                </a:cubicBezTo>
                <a:cubicBezTo>
                  <a:pt x="23850" y="15263"/>
                  <a:pt x="23836" y="15263"/>
                  <a:pt x="23822" y="15263"/>
                </a:cubicBezTo>
                <a:cubicBezTo>
                  <a:pt x="23481" y="15263"/>
                  <a:pt x="23260" y="14911"/>
                  <a:pt x="23348" y="14532"/>
                </a:cubicBezTo>
                <a:cubicBezTo>
                  <a:pt x="23378" y="14319"/>
                  <a:pt x="23712" y="13985"/>
                  <a:pt x="23864" y="13985"/>
                </a:cubicBezTo>
                <a:close/>
                <a:moveTo>
                  <a:pt x="25536" y="14471"/>
                </a:moveTo>
                <a:cubicBezTo>
                  <a:pt x="25840" y="14471"/>
                  <a:pt x="26083" y="14745"/>
                  <a:pt x="26144" y="15261"/>
                </a:cubicBezTo>
                <a:cubicBezTo>
                  <a:pt x="25962" y="15444"/>
                  <a:pt x="25779" y="15717"/>
                  <a:pt x="25506" y="15808"/>
                </a:cubicBezTo>
                <a:cubicBezTo>
                  <a:pt x="25490" y="15810"/>
                  <a:pt x="25475" y="15811"/>
                  <a:pt x="25460" y="15811"/>
                </a:cubicBezTo>
                <a:cubicBezTo>
                  <a:pt x="25152" y="15811"/>
                  <a:pt x="24957" y="15515"/>
                  <a:pt x="24928" y="15109"/>
                </a:cubicBezTo>
                <a:cubicBezTo>
                  <a:pt x="24898" y="14775"/>
                  <a:pt x="25232" y="14471"/>
                  <a:pt x="25536" y="14471"/>
                </a:cubicBezTo>
                <a:close/>
                <a:moveTo>
                  <a:pt x="15091" y="1"/>
                </a:moveTo>
                <a:cubicBezTo>
                  <a:pt x="15037" y="1"/>
                  <a:pt x="14983" y="1"/>
                  <a:pt x="14928" y="3"/>
                </a:cubicBezTo>
                <a:cubicBezTo>
                  <a:pt x="12670" y="31"/>
                  <a:pt x="10795" y="1184"/>
                  <a:pt x="10524" y="2641"/>
                </a:cubicBezTo>
                <a:lnTo>
                  <a:pt x="10524" y="2641"/>
                </a:lnTo>
                <a:cubicBezTo>
                  <a:pt x="4420" y="4849"/>
                  <a:pt x="0" y="11644"/>
                  <a:pt x="125" y="19638"/>
                </a:cubicBezTo>
                <a:cubicBezTo>
                  <a:pt x="251" y="27582"/>
                  <a:pt x="4868" y="34278"/>
                  <a:pt x="11069" y="36306"/>
                </a:cubicBezTo>
                <a:lnTo>
                  <a:pt x="11069" y="36306"/>
                </a:lnTo>
                <a:cubicBezTo>
                  <a:pt x="11131" y="37910"/>
                  <a:pt x="13080" y="39214"/>
                  <a:pt x="15484" y="39214"/>
                </a:cubicBezTo>
                <a:cubicBezTo>
                  <a:pt x="15512" y="39214"/>
                  <a:pt x="15539" y="39213"/>
                  <a:pt x="15566" y="39213"/>
                </a:cubicBezTo>
                <a:cubicBezTo>
                  <a:pt x="18059" y="39152"/>
                  <a:pt x="20065" y="37784"/>
                  <a:pt x="20035" y="36173"/>
                </a:cubicBezTo>
                <a:cubicBezTo>
                  <a:pt x="20033" y="36078"/>
                  <a:pt x="20024" y="35983"/>
                  <a:pt x="20010" y="35890"/>
                </a:cubicBezTo>
                <a:lnTo>
                  <a:pt x="20010" y="35890"/>
                </a:lnTo>
                <a:cubicBezTo>
                  <a:pt x="25713" y="33424"/>
                  <a:pt x="29766" y="26874"/>
                  <a:pt x="29670" y="19243"/>
                </a:cubicBezTo>
                <a:cubicBezTo>
                  <a:pt x="29598" y="11513"/>
                  <a:pt x="25320" y="5030"/>
                  <a:pt x="19447" y="2756"/>
                </a:cubicBezTo>
                <a:lnTo>
                  <a:pt x="19447" y="2756"/>
                </a:lnTo>
                <a:cubicBezTo>
                  <a:pt x="19295" y="1226"/>
                  <a:pt x="17424" y="1"/>
                  <a:pt x="150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7" name="Google Shape;57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5750" y="1643825"/>
            <a:ext cx="3972451" cy="1944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000"/>
              </a:srgbClr>
            </a:outerShdw>
          </a:effectLst>
        </p:spPr>
      </p:pic>
      <p:sp>
        <p:nvSpPr>
          <p:cNvPr id="578" name="Google Shape;578;p32"/>
          <p:cNvSpPr/>
          <p:nvPr/>
        </p:nvSpPr>
        <p:spPr>
          <a:xfrm>
            <a:off x="4657925" y="2298800"/>
            <a:ext cx="1079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F4444"/>
                </a:solidFill>
                <a:highlight>
                  <a:schemeClr val="dk2"/>
                </a:highlight>
                <a:latin typeface="Poppins"/>
                <a:ea typeface="Poppins"/>
                <a:cs typeface="Poppins"/>
                <a:sym typeface="Poppins"/>
              </a:rPr>
              <a:t>Logged Out</a:t>
            </a:r>
            <a:endParaRPr>
              <a:solidFill>
                <a:srgbClr val="EF4444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579" name="Google Shape;57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4125" y="3010976"/>
            <a:ext cx="4032048" cy="1971926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5400000" dist="19050">
              <a:srgbClr val="000000">
                <a:alpha val="15000"/>
              </a:srgbClr>
            </a:outerShdw>
          </a:effectLst>
        </p:spPr>
      </p:pic>
      <p:sp>
        <p:nvSpPr>
          <p:cNvPr id="580" name="Google Shape;580;p32"/>
          <p:cNvSpPr/>
          <p:nvPr/>
        </p:nvSpPr>
        <p:spPr>
          <a:xfrm>
            <a:off x="4117675" y="4171650"/>
            <a:ext cx="1341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EF4444"/>
                </a:solidFill>
                <a:highlight>
                  <a:schemeClr val="dk2"/>
                </a:highlight>
                <a:latin typeface="Poppins"/>
                <a:ea typeface="Poppins"/>
                <a:cs typeface="Poppins"/>
                <a:sym typeface="Poppins"/>
              </a:rPr>
              <a:t>Logged In</a:t>
            </a:r>
            <a:endParaRPr sz="1600">
              <a:solidFill>
                <a:srgbClr val="EF4444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3">
            <a:hlinkClick action="ppaction://hlinkshowjump?jump=firstslide"/>
          </p:cNvPr>
          <p:cNvSpPr txBox="1"/>
          <p:nvPr/>
        </p:nvSpPr>
        <p:spPr>
          <a:xfrm>
            <a:off x="548700" y="210625"/>
            <a:ext cx="21075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Cardify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6" name="Google Shape;586;p33">
            <a:hlinkClick action="ppaction://hlinksldjump" r:id="rId3"/>
          </p:cNvPr>
          <p:cNvSpPr/>
          <p:nvPr/>
        </p:nvSpPr>
        <p:spPr>
          <a:xfrm rot="1644286">
            <a:off x="131767" y="142986"/>
            <a:ext cx="249789" cy="329074"/>
          </a:xfrm>
          <a:custGeom>
            <a:rect b="b" l="l" r="r" t="t"/>
            <a:pathLst>
              <a:path extrusionOk="0" h="39214" w="29766">
                <a:moveTo>
                  <a:pt x="19486" y="6566"/>
                </a:moveTo>
                <a:cubicBezTo>
                  <a:pt x="19812" y="6566"/>
                  <a:pt x="19977" y="6803"/>
                  <a:pt x="20035" y="7176"/>
                </a:cubicBezTo>
                <a:cubicBezTo>
                  <a:pt x="20035" y="7632"/>
                  <a:pt x="19791" y="7906"/>
                  <a:pt x="19457" y="7906"/>
                </a:cubicBezTo>
                <a:cubicBezTo>
                  <a:pt x="19440" y="7907"/>
                  <a:pt x="19423" y="7908"/>
                  <a:pt x="19406" y="7908"/>
                </a:cubicBezTo>
                <a:cubicBezTo>
                  <a:pt x="19123" y="7908"/>
                  <a:pt x="18880" y="7667"/>
                  <a:pt x="18880" y="7237"/>
                </a:cubicBezTo>
                <a:cubicBezTo>
                  <a:pt x="18849" y="6842"/>
                  <a:pt x="19062" y="6599"/>
                  <a:pt x="19427" y="6568"/>
                </a:cubicBezTo>
                <a:cubicBezTo>
                  <a:pt x="19447" y="6566"/>
                  <a:pt x="19467" y="6566"/>
                  <a:pt x="19486" y="6566"/>
                </a:cubicBezTo>
                <a:close/>
                <a:moveTo>
                  <a:pt x="21561" y="8146"/>
                </a:moveTo>
                <a:cubicBezTo>
                  <a:pt x="21578" y="8146"/>
                  <a:pt x="21597" y="8147"/>
                  <a:pt x="21615" y="8149"/>
                </a:cubicBezTo>
                <a:cubicBezTo>
                  <a:pt x="21980" y="8149"/>
                  <a:pt x="22193" y="8422"/>
                  <a:pt x="22162" y="8848"/>
                </a:cubicBezTo>
                <a:cubicBezTo>
                  <a:pt x="22134" y="9250"/>
                  <a:pt x="21915" y="9489"/>
                  <a:pt x="21610" y="9489"/>
                </a:cubicBezTo>
                <a:cubicBezTo>
                  <a:pt x="21592" y="9489"/>
                  <a:pt x="21573" y="9488"/>
                  <a:pt x="21554" y="9486"/>
                </a:cubicBezTo>
                <a:cubicBezTo>
                  <a:pt x="21220" y="9456"/>
                  <a:pt x="21068" y="9182"/>
                  <a:pt x="21007" y="8757"/>
                </a:cubicBezTo>
                <a:cubicBezTo>
                  <a:pt x="21065" y="8410"/>
                  <a:pt x="21232" y="8146"/>
                  <a:pt x="21561" y="8146"/>
                </a:cubicBezTo>
                <a:close/>
                <a:moveTo>
                  <a:pt x="19488" y="8961"/>
                </a:moveTo>
                <a:cubicBezTo>
                  <a:pt x="19517" y="8961"/>
                  <a:pt x="19547" y="8964"/>
                  <a:pt x="19579" y="8969"/>
                </a:cubicBezTo>
                <a:cubicBezTo>
                  <a:pt x="19943" y="8969"/>
                  <a:pt x="20156" y="9213"/>
                  <a:pt x="20156" y="9638"/>
                </a:cubicBezTo>
                <a:cubicBezTo>
                  <a:pt x="20156" y="10033"/>
                  <a:pt x="19913" y="10276"/>
                  <a:pt x="19579" y="10276"/>
                </a:cubicBezTo>
                <a:cubicBezTo>
                  <a:pt x="19244" y="10276"/>
                  <a:pt x="19032" y="9972"/>
                  <a:pt x="19001" y="9608"/>
                </a:cubicBezTo>
                <a:cubicBezTo>
                  <a:pt x="19029" y="9222"/>
                  <a:pt x="19206" y="8961"/>
                  <a:pt x="19488" y="8961"/>
                </a:cubicBezTo>
                <a:close/>
                <a:moveTo>
                  <a:pt x="23378" y="10246"/>
                </a:moveTo>
                <a:cubicBezTo>
                  <a:pt x="23712" y="10246"/>
                  <a:pt x="23925" y="10489"/>
                  <a:pt x="23986" y="10884"/>
                </a:cubicBezTo>
                <a:cubicBezTo>
                  <a:pt x="23986" y="11280"/>
                  <a:pt x="23804" y="11553"/>
                  <a:pt x="23500" y="11583"/>
                </a:cubicBezTo>
                <a:cubicBezTo>
                  <a:pt x="23074" y="11583"/>
                  <a:pt x="22831" y="11340"/>
                  <a:pt x="22831" y="10976"/>
                </a:cubicBezTo>
                <a:cubicBezTo>
                  <a:pt x="22801" y="10550"/>
                  <a:pt x="23044" y="10276"/>
                  <a:pt x="23378" y="10246"/>
                </a:cubicBezTo>
                <a:close/>
                <a:moveTo>
                  <a:pt x="21281" y="10550"/>
                </a:moveTo>
                <a:cubicBezTo>
                  <a:pt x="21615" y="10550"/>
                  <a:pt x="21828" y="10854"/>
                  <a:pt x="21858" y="11188"/>
                </a:cubicBezTo>
                <a:cubicBezTo>
                  <a:pt x="21828" y="11644"/>
                  <a:pt x="21615" y="11887"/>
                  <a:pt x="21250" y="11887"/>
                </a:cubicBezTo>
                <a:cubicBezTo>
                  <a:pt x="20946" y="11827"/>
                  <a:pt x="20703" y="11644"/>
                  <a:pt x="20703" y="11219"/>
                </a:cubicBezTo>
                <a:cubicBezTo>
                  <a:pt x="20703" y="10763"/>
                  <a:pt x="20916" y="10550"/>
                  <a:pt x="21281" y="10550"/>
                </a:cubicBezTo>
                <a:close/>
                <a:moveTo>
                  <a:pt x="19783" y="11927"/>
                </a:moveTo>
                <a:cubicBezTo>
                  <a:pt x="19816" y="11927"/>
                  <a:pt x="19850" y="11934"/>
                  <a:pt x="19883" y="11948"/>
                </a:cubicBezTo>
                <a:cubicBezTo>
                  <a:pt x="20156" y="12039"/>
                  <a:pt x="20308" y="12313"/>
                  <a:pt x="20521" y="12495"/>
                </a:cubicBezTo>
                <a:cubicBezTo>
                  <a:pt x="20463" y="12961"/>
                  <a:pt x="20126" y="13288"/>
                  <a:pt x="19857" y="13288"/>
                </a:cubicBezTo>
                <a:cubicBezTo>
                  <a:pt x="19845" y="13288"/>
                  <a:pt x="19833" y="13287"/>
                  <a:pt x="19822" y="13286"/>
                </a:cubicBezTo>
                <a:cubicBezTo>
                  <a:pt x="19487" y="13255"/>
                  <a:pt x="19335" y="12982"/>
                  <a:pt x="19305" y="12587"/>
                </a:cubicBezTo>
                <a:cubicBezTo>
                  <a:pt x="19278" y="12292"/>
                  <a:pt x="19534" y="11927"/>
                  <a:pt x="19783" y="11927"/>
                </a:cubicBezTo>
                <a:close/>
                <a:moveTo>
                  <a:pt x="24716" y="11979"/>
                </a:moveTo>
                <a:cubicBezTo>
                  <a:pt x="25050" y="11979"/>
                  <a:pt x="25202" y="12313"/>
                  <a:pt x="25263" y="12860"/>
                </a:cubicBezTo>
                <a:cubicBezTo>
                  <a:pt x="25111" y="13012"/>
                  <a:pt x="24959" y="13286"/>
                  <a:pt x="24746" y="13377"/>
                </a:cubicBezTo>
                <a:cubicBezTo>
                  <a:pt x="24714" y="13386"/>
                  <a:pt x="24682" y="13391"/>
                  <a:pt x="24651" y="13391"/>
                </a:cubicBezTo>
                <a:cubicBezTo>
                  <a:pt x="24382" y="13391"/>
                  <a:pt x="24138" y="13059"/>
                  <a:pt x="24138" y="12678"/>
                </a:cubicBezTo>
                <a:cubicBezTo>
                  <a:pt x="24138" y="12222"/>
                  <a:pt x="24351" y="11979"/>
                  <a:pt x="24716" y="11979"/>
                </a:cubicBezTo>
                <a:close/>
                <a:moveTo>
                  <a:pt x="22533" y="12300"/>
                </a:moveTo>
                <a:cubicBezTo>
                  <a:pt x="22561" y="12300"/>
                  <a:pt x="22590" y="12304"/>
                  <a:pt x="22618" y="12313"/>
                </a:cubicBezTo>
                <a:cubicBezTo>
                  <a:pt x="22831" y="12343"/>
                  <a:pt x="23044" y="12587"/>
                  <a:pt x="23196" y="12708"/>
                </a:cubicBezTo>
                <a:cubicBezTo>
                  <a:pt x="23139" y="13246"/>
                  <a:pt x="22977" y="13626"/>
                  <a:pt x="22709" y="13626"/>
                </a:cubicBezTo>
                <a:cubicBezTo>
                  <a:pt x="22689" y="13626"/>
                  <a:pt x="22669" y="13624"/>
                  <a:pt x="22649" y="13620"/>
                </a:cubicBezTo>
                <a:cubicBezTo>
                  <a:pt x="22436" y="13590"/>
                  <a:pt x="22162" y="13255"/>
                  <a:pt x="22071" y="12982"/>
                </a:cubicBezTo>
                <a:cubicBezTo>
                  <a:pt x="21988" y="12679"/>
                  <a:pt x="22256" y="12300"/>
                  <a:pt x="22533" y="12300"/>
                </a:cubicBezTo>
                <a:close/>
                <a:moveTo>
                  <a:pt x="21558" y="13847"/>
                </a:moveTo>
                <a:cubicBezTo>
                  <a:pt x="21846" y="13847"/>
                  <a:pt x="22010" y="14127"/>
                  <a:pt x="22010" y="14501"/>
                </a:cubicBezTo>
                <a:cubicBezTo>
                  <a:pt x="22010" y="14897"/>
                  <a:pt x="21798" y="15140"/>
                  <a:pt x="21463" y="15140"/>
                </a:cubicBezTo>
                <a:cubicBezTo>
                  <a:pt x="21129" y="15140"/>
                  <a:pt x="20855" y="14805"/>
                  <a:pt x="20794" y="14258"/>
                </a:cubicBezTo>
                <a:cubicBezTo>
                  <a:pt x="20977" y="14137"/>
                  <a:pt x="21159" y="13863"/>
                  <a:pt x="21433" y="13863"/>
                </a:cubicBezTo>
                <a:cubicBezTo>
                  <a:pt x="21477" y="13852"/>
                  <a:pt x="21518" y="13847"/>
                  <a:pt x="21558" y="13847"/>
                </a:cubicBezTo>
                <a:close/>
                <a:moveTo>
                  <a:pt x="23864" y="13985"/>
                </a:moveTo>
                <a:cubicBezTo>
                  <a:pt x="24108" y="13985"/>
                  <a:pt x="24290" y="14319"/>
                  <a:pt x="24503" y="14501"/>
                </a:cubicBezTo>
                <a:lnTo>
                  <a:pt x="24503" y="14775"/>
                </a:lnTo>
                <a:cubicBezTo>
                  <a:pt x="24320" y="14957"/>
                  <a:pt x="24108" y="15231"/>
                  <a:pt x="23864" y="15261"/>
                </a:cubicBezTo>
                <a:cubicBezTo>
                  <a:pt x="23850" y="15263"/>
                  <a:pt x="23836" y="15263"/>
                  <a:pt x="23822" y="15263"/>
                </a:cubicBezTo>
                <a:cubicBezTo>
                  <a:pt x="23481" y="15263"/>
                  <a:pt x="23260" y="14911"/>
                  <a:pt x="23348" y="14532"/>
                </a:cubicBezTo>
                <a:cubicBezTo>
                  <a:pt x="23378" y="14319"/>
                  <a:pt x="23712" y="13985"/>
                  <a:pt x="23864" y="13985"/>
                </a:cubicBezTo>
                <a:close/>
                <a:moveTo>
                  <a:pt x="25536" y="14471"/>
                </a:moveTo>
                <a:cubicBezTo>
                  <a:pt x="25840" y="14471"/>
                  <a:pt x="26083" y="14745"/>
                  <a:pt x="26144" y="15261"/>
                </a:cubicBezTo>
                <a:cubicBezTo>
                  <a:pt x="25962" y="15444"/>
                  <a:pt x="25779" y="15717"/>
                  <a:pt x="25506" y="15808"/>
                </a:cubicBezTo>
                <a:cubicBezTo>
                  <a:pt x="25490" y="15810"/>
                  <a:pt x="25475" y="15811"/>
                  <a:pt x="25460" y="15811"/>
                </a:cubicBezTo>
                <a:cubicBezTo>
                  <a:pt x="25152" y="15811"/>
                  <a:pt x="24957" y="15515"/>
                  <a:pt x="24928" y="15109"/>
                </a:cubicBezTo>
                <a:cubicBezTo>
                  <a:pt x="24898" y="14775"/>
                  <a:pt x="25232" y="14471"/>
                  <a:pt x="25536" y="14471"/>
                </a:cubicBezTo>
                <a:close/>
                <a:moveTo>
                  <a:pt x="15091" y="1"/>
                </a:moveTo>
                <a:cubicBezTo>
                  <a:pt x="15037" y="1"/>
                  <a:pt x="14983" y="1"/>
                  <a:pt x="14928" y="3"/>
                </a:cubicBezTo>
                <a:cubicBezTo>
                  <a:pt x="12670" y="31"/>
                  <a:pt x="10795" y="1184"/>
                  <a:pt x="10524" y="2641"/>
                </a:cubicBezTo>
                <a:lnTo>
                  <a:pt x="10524" y="2641"/>
                </a:lnTo>
                <a:cubicBezTo>
                  <a:pt x="4420" y="4849"/>
                  <a:pt x="0" y="11644"/>
                  <a:pt x="125" y="19638"/>
                </a:cubicBezTo>
                <a:cubicBezTo>
                  <a:pt x="251" y="27582"/>
                  <a:pt x="4868" y="34278"/>
                  <a:pt x="11069" y="36306"/>
                </a:cubicBezTo>
                <a:lnTo>
                  <a:pt x="11069" y="36306"/>
                </a:lnTo>
                <a:cubicBezTo>
                  <a:pt x="11131" y="37910"/>
                  <a:pt x="13080" y="39214"/>
                  <a:pt x="15484" y="39214"/>
                </a:cubicBezTo>
                <a:cubicBezTo>
                  <a:pt x="15512" y="39214"/>
                  <a:pt x="15539" y="39213"/>
                  <a:pt x="15566" y="39213"/>
                </a:cubicBezTo>
                <a:cubicBezTo>
                  <a:pt x="18059" y="39152"/>
                  <a:pt x="20065" y="37784"/>
                  <a:pt x="20035" y="36173"/>
                </a:cubicBezTo>
                <a:cubicBezTo>
                  <a:pt x="20033" y="36078"/>
                  <a:pt x="20024" y="35983"/>
                  <a:pt x="20010" y="35890"/>
                </a:cubicBezTo>
                <a:lnTo>
                  <a:pt x="20010" y="35890"/>
                </a:lnTo>
                <a:cubicBezTo>
                  <a:pt x="25713" y="33424"/>
                  <a:pt x="29766" y="26874"/>
                  <a:pt x="29670" y="19243"/>
                </a:cubicBezTo>
                <a:cubicBezTo>
                  <a:pt x="29598" y="11513"/>
                  <a:pt x="25320" y="5030"/>
                  <a:pt x="19447" y="2756"/>
                </a:cubicBezTo>
                <a:lnTo>
                  <a:pt x="19447" y="2756"/>
                </a:lnTo>
                <a:cubicBezTo>
                  <a:pt x="19295" y="1226"/>
                  <a:pt x="17424" y="1"/>
                  <a:pt x="150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7" name="Google Shape;58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200" y="699825"/>
            <a:ext cx="4564949" cy="223255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000000">
                <a:alpha val="6000"/>
              </a:srgbClr>
            </a:outerShdw>
          </a:effectLst>
        </p:spPr>
      </p:pic>
      <p:pic>
        <p:nvPicPr>
          <p:cNvPr id="588" name="Google Shape;58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6200" y="2480450"/>
            <a:ext cx="4951725" cy="24178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5400000" dist="19050">
              <a:srgbClr val="000000">
                <a:alpha val="15000"/>
              </a:srgbClr>
            </a:outerShdw>
          </a:effectLst>
        </p:spPr>
      </p:pic>
      <p:sp>
        <p:nvSpPr>
          <p:cNvPr id="589" name="Google Shape;589;p33"/>
          <p:cNvSpPr txBox="1"/>
          <p:nvPr>
            <p:ph idx="4294967295" type="title"/>
          </p:nvPr>
        </p:nvSpPr>
        <p:spPr>
          <a:xfrm>
            <a:off x="3748975" y="1037950"/>
            <a:ext cx="32292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590" name="Google Shape;590;p33"/>
          <p:cNvSpPr txBox="1"/>
          <p:nvPr>
            <p:ph idx="4294967295" type="title"/>
          </p:nvPr>
        </p:nvSpPr>
        <p:spPr>
          <a:xfrm>
            <a:off x="1903875" y="2521375"/>
            <a:ext cx="18969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chemeClr val="dk2"/>
                </a:highlight>
              </a:rPr>
              <a:t>EDITOR</a:t>
            </a:r>
            <a:r>
              <a:rPr lang="en" sz="2400"/>
              <a:t> PAGE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5" name="Google Shape;59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9350" y="373145"/>
            <a:ext cx="5304624" cy="2602600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34">
            <a:hlinkClick action="ppaction://hlinkshowjump?jump=previousslide"/>
          </p:cNvPr>
          <p:cNvSpPr/>
          <p:nvPr/>
        </p:nvSpPr>
        <p:spPr>
          <a:xfrm>
            <a:off x="8423975" y="4419000"/>
            <a:ext cx="351600" cy="35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34"/>
          <p:cNvSpPr/>
          <p:nvPr/>
        </p:nvSpPr>
        <p:spPr>
          <a:xfrm rot="-5400000">
            <a:off x="8542325" y="4516950"/>
            <a:ext cx="114900" cy="155700"/>
          </a:xfrm>
          <a:prstGeom prst="chevron">
            <a:avLst>
              <a:gd fmla="val 20006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4">
            <a:hlinkClick action="ppaction://hlinkshowjump?jump=firstslide"/>
          </p:cNvPr>
          <p:cNvSpPr txBox="1"/>
          <p:nvPr/>
        </p:nvSpPr>
        <p:spPr>
          <a:xfrm>
            <a:off x="548700" y="210625"/>
            <a:ext cx="21075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Cardify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9" name="Google Shape;599;p34">
            <a:hlinkClick action="ppaction://hlinksldjump" r:id="rId4"/>
          </p:cNvPr>
          <p:cNvSpPr/>
          <p:nvPr/>
        </p:nvSpPr>
        <p:spPr>
          <a:xfrm rot="1644286">
            <a:off x="131767" y="142986"/>
            <a:ext cx="249789" cy="329074"/>
          </a:xfrm>
          <a:custGeom>
            <a:rect b="b" l="l" r="r" t="t"/>
            <a:pathLst>
              <a:path extrusionOk="0" h="39214" w="29766">
                <a:moveTo>
                  <a:pt x="19486" y="6566"/>
                </a:moveTo>
                <a:cubicBezTo>
                  <a:pt x="19812" y="6566"/>
                  <a:pt x="19977" y="6803"/>
                  <a:pt x="20035" y="7176"/>
                </a:cubicBezTo>
                <a:cubicBezTo>
                  <a:pt x="20035" y="7632"/>
                  <a:pt x="19791" y="7906"/>
                  <a:pt x="19457" y="7906"/>
                </a:cubicBezTo>
                <a:cubicBezTo>
                  <a:pt x="19440" y="7907"/>
                  <a:pt x="19423" y="7908"/>
                  <a:pt x="19406" y="7908"/>
                </a:cubicBezTo>
                <a:cubicBezTo>
                  <a:pt x="19123" y="7908"/>
                  <a:pt x="18880" y="7667"/>
                  <a:pt x="18880" y="7237"/>
                </a:cubicBezTo>
                <a:cubicBezTo>
                  <a:pt x="18849" y="6842"/>
                  <a:pt x="19062" y="6599"/>
                  <a:pt x="19427" y="6568"/>
                </a:cubicBezTo>
                <a:cubicBezTo>
                  <a:pt x="19447" y="6566"/>
                  <a:pt x="19467" y="6566"/>
                  <a:pt x="19486" y="6566"/>
                </a:cubicBezTo>
                <a:close/>
                <a:moveTo>
                  <a:pt x="21561" y="8146"/>
                </a:moveTo>
                <a:cubicBezTo>
                  <a:pt x="21578" y="8146"/>
                  <a:pt x="21597" y="8147"/>
                  <a:pt x="21615" y="8149"/>
                </a:cubicBezTo>
                <a:cubicBezTo>
                  <a:pt x="21980" y="8149"/>
                  <a:pt x="22193" y="8422"/>
                  <a:pt x="22162" y="8848"/>
                </a:cubicBezTo>
                <a:cubicBezTo>
                  <a:pt x="22134" y="9250"/>
                  <a:pt x="21915" y="9489"/>
                  <a:pt x="21610" y="9489"/>
                </a:cubicBezTo>
                <a:cubicBezTo>
                  <a:pt x="21592" y="9489"/>
                  <a:pt x="21573" y="9488"/>
                  <a:pt x="21554" y="9486"/>
                </a:cubicBezTo>
                <a:cubicBezTo>
                  <a:pt x="21220" y="9456"/>
                  <a:pt x="21068" y="9182"/>
                  <a:pt x="21007" y="8757"/>
                </a:cubicBezTo>
                <a:cubicBezTo>
                  <a:pt x="21065" y="8410"/>
                  <a:pt x="21232" y="8146"/>
                  <a:pt x="21561" y="8146"/>
                </a:cubicBezTo>
                <a:close/>
                <a:moveTo>
                  <a:pt x="19488" y="8961"/>
                </a:moveTo>
                <a:cubicBezTo>
                  <a:pt x="19517" y="8961"/>
                  <a:pt x="19547" y="8964"/>
                  <a:pt x="19579" y="8969"/>
                </a:cubicBezTo>
                <a:cubicBezTo>
                  <a:pt x="19943" y="8969"/>
                  <a:pt x="20156" y="9213"/>
                  <a:pt x="20156" y="9638"/>
                </a:cubicBezTo>
                <a:cubicBezTo>
                  <a:pt x="20156" y="10033"/>
                  <a:pt x="19913" y="10276"/>
                  <a:pt x="19579" y="10276"/>
                </a:cubicBezTo>
                <a:cubicBezTo>
                  <a:pt x="19244" y="10276"/>
                  <a:pt x="19032" y="9972"/>
                  <a:pt x="19001" y="9608"/>
                </a:cubicBezTo>
                <a:cubicBezTo>
                  <a:pt x="19029" y="9222"/>
                  <a:pt x="19206" y="8961"/>
                  <a:pt x="19488" y="8961"/>
                </a:cubicBezTo>
                <a:close/>
                <a:moveTo>
                  <a:pt x="23378" y="10246"/>
                </a:moveTo>
                <a:cubicBezTo>
                  <a:pt x="23712" y="10246"/>
                  <a:pt x="23925" y="10489"/>
                  <a:pt x="23986" y="10884"/>
                </a:cubicBezTo>
                <a:cubicBezTo>
                  <a:pt x="23986" y="11280"/>
                  <a:pt x="23804" y="11553"/>
                  <a:pt x="23500" y="11583"/>
                </a:cubicBezTo>
                <a:cubicBezTo>
                  <a:pt x="23074" y="11583"/>
                  <a:pt x="22831" y="11340"/>
                  <a:pt x="22831" y="10976"/>
                </a:cubicBezTo>
                <a:cubicBezTo>
                  <a:pt x="22801" y="10550"/>
                  <a:pt x="23044" y="10276"/>
                  <a:pt x="23378" y="10246"/>
                </a:cubicBezTo>
                <a:close/>
                <a:moveTo>
                  <a:pt x="21281" y="10550"/>
                </a:moveTo>
                <a:cubicBezTo>
                  <a:pt x="21615" y="10550"/>
                  <a:pt x="21828" y="10854"/>
                  <a:pt x="21858" y="11188"/>
                </a:cubicBezTo>
                <a:cubicBezTo>
                  <a:pt x="21828" y="11644"/>
                  <a:pt x="21615" y="11887"/>
                  <a:pt x="21250" y="11887"/>
                </a:cubicBezTo>
                <a:cubicBezTo>
                  <a:pt x="20946" y="11827"/>
                  <a:pt x="20703" y="11644"/>
                  <a:pt x="20703" y="11219"/>
                </a:cubicBezTo>
                <a:cubicBezTo>
                  <a:pt x="20703" y="10763"/>
                  <a:pt x="20916" y="10550"/>
                  <a:pt x="21281" y="10550"/>
                </a:cubicBezTo>
                <a:close/>
                <a:moveTo>
                  <a:pt x="19783" y="11927"/>
                </a:moveTo>
                <a:cubicBezTo>
                  <a:pt x="19816" y="11927"/>
                  <a:pt x="19850" y="11934"/>
                  <a:pt x="19883" y="11948"/>
                </a:cubicBezTo>
                <a:cubicBezTo>
                  <a:pt x="20156" y="12039"/>
                  <a:pt x="20308" y="12313"/>
                  <a:pt x="20521" y="12495"/>
                </a:cubicBezTo>
                <a:cubicBezTo>
                  <a:pt x="20463" y="12961"/>
                  <a:pt x="20126" y="13288"/>
                  <a:pt x="19857" y="13288"/>
                </a:cubicBezTo>
                <a:cubicBezTo>
                  <a:pt x="19845" y="13288"/>
                  <a:pt x="19833" y="13287"/>
                  <a:pt x="19822" y="13286"/>
                </a:cubicBezTo>
                <a:cubicBezTo>
                  <a:pt x="19487" y="13255"/>
                  <a:pt x="19335" y="12982"/>
                  <a:pt x="19305" y="12587"/>
                </a:cubicBezTo>
                <a:cubicBezTo>
                  <a:pt x="19278" y="12292"/>
                  <a:pt x="19534" y="11927"/>
                  <a:pt x="19783" y="11927"/>
                </a:cubicBezTo>
                <a:close/>
                <a:moveTo>
                  <a:pt x="24716" y="11979"/>
                </a:moveTo>
                <a:cubicBezTo>
                  <a:pt x="25050" y="11979"/>
                  <a:pt x="25202" y="12313"/>
                  <a:pt x="25263" y="12860"/>
                </a:cubicBezTo>
                <a:cubicBezTo>
                  <a:pt x="25111" y="13012"/>
                  <a:pt x="24959" y="13286"/>
                  <a:pt x="24746" y="13377"/>
                </a:cubicBezTo>
                <a:cubicBezTo>
                  <a:pt x="24714" y="13386"/>
                  <a:pt x="24682" y="13391"/>
                  <a:pt x="24651" y="13391"/>
                </a:cubicBezTo>
                <a:cubicBezTo>
                  <a:pt x="24382" y="13391"/>
                  <a:pt x="24138" y="13059"/>
                  <a:pt x="24138" y="12678"/>
                </a:cubicBezTo>
                <a:cubicBezTo>
                  <a:pt x="24138" y="12222"/>
                  <a:pt x="24351" y="11979"/>
                  <a:pt x="24716" y="11979"/>
                </a:cubicBezTo>
                <a:close/>
                <a:moveTo>
                  <a:pt x="22533" y="12300"/>
                </a:moveTo>
                <a:cubicBezTo>
                  <a:pt x="22561" y="12300"/>
                  <a:pt x="22590" y="12304"/>
                  <a:pt x="22618" y="12313"/>
                </a:cubicBezTo>
                <a:cubicBezTo>
                  <a:pt x="22831" y="12343"/>
                  <a:pt x="23044" y="12587"/>
                  <a:pt x="23196" y="12708"/>
                </a:cubicBezTo>
                <a:cubicBezTo>
                  <a:pt x="23139" y="13246"/>
                  <a:pt x="22977" y="13626"/>
                  <a:pt x="22709" y="13626"/>
                </a:cubicBezTo>
                <a:cubicBezTo>
                  <a:pt x="22689" y="13626"/>
                  <a:pt x="22669" y="13624"/>
                  <a:pt x="22649" y="13620"/>
                </a:cubicBezTo>
                <a:cubicBezTo>
                  <a:pt x="22436" y="13590"/>
                  <a:pt x="22162" y="13255"/>
                  <a:pt x="22071" y="12982"/>
                </a:cubicBezTo>
                <a:cubicBezTo>
                  <a:pt x="21988" y="12679"/>
                  <a:pt x="22256" y="12300"/>
                  <a:pt x="22533" y="12300"/>
                </a:cubicBezTo>
                <a:close/>
                <a:moveTo>
                  <a:pt x="21558" y="13847"/>
                </a:moveTo>
                <a:cubicBezTo>
                  <a:pt x="21846" y="13847"/>
                  <a:pt x="22010" y="14127"/>
                  <a:pt x="22010" y="14501"/>
                </a:cubicBezTo>
                <a:cubicBezTo>
                  <a:pt x="22010" y="14897"/>
                  <a:pt x="21798" y="15140"/>
                  <a:pt x="21463" y="15140"/>
                </a:cubicBezTo>
                <a:cubicBezTo>
                  <a:pt x="21129" y="15140"/>
                  <a:pt x="20855" y="14805"/>
                  <a:pt x="20794" y="14258"/>
                </a:cubicBezTo>
                <a:cubicBezTo>
                  <a:pt x="20977" y="14137"/>
                  <a:pt x="21159" y="13863"/>
                  <a:pt x="21433" y="13863"/>
                </a:cubicBezTo>
                <a:cubicBezTo>
                  <a:pt x="21477" y="13852"/>
                  <a:pt x="21518" y="13847"/>
                  <a:pt x="21558" y="13847"/>
                </a:cubicBezTo>
                <a:close/>
                <a:moveTo>
                  <a:pt x="23864" y="13985"/>
                </a:moveTo>
                <a:cubicBezTo>
                  <a:pt x="24108" y="13985"/>
                  <a:pt x="24290" y="14319"/>
                  <a:pt x="24503" y="14501"/>
                </a:cubicBezTo>
                <a:lnTo>
                  <a:pt x="24503" y="14775"/>
                </a:lnTo>
                <a:cubicBezTo>
                  <a:pt x="24320" y="14957"/>
                  <a:pt x="24108" y="15231"/>
                  <a:pt x="23864" y="15261"/>
                </a:cubicBezTo>
                <a:cubicBezTo>
                  <a:pt x="23850" y="15263"/>
                  <a:pt x="23836" y="15263"/>
                  <a:pt x="23822" y="15263"/>
                </a:cubicBezTo>
                <a:cubicBezTo>
                  <a:pt x="23481" y="15263"/>
                  <a:pt x="23260" y="14911"/>
                  <a:pt x="23348" y="14532"/>
                </a:cubicBezTo>
                <a:cubicBezTo>
                  <a:pt x="23378" y="14319"/>
                  <a:pt x="23712" y="13985"/>
                  <a:pt x="23864" y="13985"/>
                </a:cubicBezTo>
                <a:close/>
                <a:moveTo>
                  <a:pt x="25536" y="14471"/>
                </a:moveTo>
                <a:cubicBezTo>
                  <a:pt x="25840" y="14471"/>
                  <a:pt x="26083" y="14745"/>
                  <a:pt x="26144" y="15261"/>
                </a:cubicBezTo>
                <a:cubicBezTo>
                  <a:pt x="25962" y="15444"/>
                  <a:pt x="25779" y="15717"/>
                  <a:pt x="25506" y="15808"/>
                </a:cubicBezTo>
                <a:cubicBezTo>
                  <a:pt x="25490" y="15810"/>
                  <a:pt x="25475" y="15811"/>
                  <a:pt x="25460" y="15811"/>
                </a:cubicBezTo>
                <a:cubicBezTo>
                  <a:pt x="25152" y="15811"/>
                  <a:pt x="24957" y="15515"/>
                  <a:pt x="24928" y="15109"/>
                </a:cubicBezTo>
                <a:cubicBezTo>
                  <a:pt x="24898" y="14775"/>
                  <a:pt x="25232" y="14471"/>
                  <a:pt x="25536" y="14471"/>
                </a:cubicBezTo>
                <a:close/>
                <a:moveTo>
                  <a:pt x="15091" y="1"/>
                </a:moveTo>
                <a:cubicBezTo>
                  <a:pt x="15037" y="1"/>
                  <a:pt x="14983" y="1"/>
                  <a:pt x="14928" y="3"/>
                </a:cubicBezTo>
                <a:cubicBezTo>
                  <a:pt x="12670" y="31"/>
                  <a:pt x="10795" y="1184"/>
                  <a:pt x="10524" y="2641"/>
                </a:cubicBezTo>
                <a:lnTo>
                  <a:pt x="10524" y="2641"/>
                </a:lnTo>
                <a:cubicBezTo>
                  <a:pt x="4420" y="4849"/>
                  <a:pt x="0" y="11644"/>
                  <a:pt x="125" y="19638"/>
                </a:cubicBezTo>
                <a:cubicBezTo>
                  <a:pt x="251" y="27582"/>
                  <a:pt x="4868" y="34278"/>
                  <a:pt x="11069" y="36306"/>
                </a:cubicBezTo>
                <a:lnTo>
                  <a:pt x="11069" y="36306"/>
                </a:lnTo>
                <a:cubicBezTo>
                  <a:pt x="11131" y="37910"/>
                  <a:pt x="13080" y="39214"/>
                  <a:pt x="15484" y="39214"/>
                </a:cubicBezTo>
                <a:cubicBezTo>
                  <a:pt x="15512" y="39214"/>
                  <a:pt x="15539" y="39213"/>
                  <a:pt x="15566" y="39213"/>
                </a:cubicBezTo>
                <a:cubicBezTo>
                  <a:pt x="18059" y="39152"/>
                  <a:pt x="20065" y="37784"/>
                  <a:pt x="20035" y="36173"/>
                </a:cubicBezTo>
                <a:cubicBezTo>
                  <a:pt x="20033" y="36078"/>
                  <a:pt x="20024" y="35983"/>
                  <a:pt x="20010" y="35890"/>
                </a:cubicBezTo>
                <a:lnTo>
                  <a:pt x="20010" y="35890"/>
                </a:lnTo>
                <a:cubicBezTo>
                  <a:pt x="25713" y="33424"/>
                  <a:pt x="29766" y="26874"/>
                  <a:pt x="29670" y="19243"/>
                </a:cubicBezTo>
                <a:cubicBezTo>
                  <a:pt x="29598" y="11513"/>
                  <a:pt x="25320" y="5030"/>
                  <a:pt x="19447" y="2756"/>
                </a:cubicBezTo>
                <a:lnTo>
                  <a:pt x="19447" y="2756"/>
                </a:lnTo>
                <a:cubicBezTo>
                  <a:pt x="19295" y="1226"/>
                  <a:pt x="17424" y="1"/>
                  <a:pt x="150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0" name="Google Shape;60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7100" y="2559400"/>
            <a:ext cx="4519050" cy="2211199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000000">
                <a:alpha val="10000"/>
              </a:srgbClr>
            </a:outerShdw>
          </a:effectLst>
        </p:spPr>
      </p:pic>
      <p:sp>
        <p:nvSpPr>
          <p:cNvPr id="601" name="Google Shape;601;p34"/>
          <p:cNvSpPr txBox="1"/>
          <p:nvPr>
            <p:ph idx="4294967295" type="title"/>
          </p:nvPr>
        </p:nvSpPr>
        <p:spPr>
          <a:xfrm>
            <a:off x="1983825" y="787725"/>
            <a:ext cx="32292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dk2"/>
                </a:highlight>
              </a:rPr>
              <a:t>SHARING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602" name="Google Shape;602;p34"/>
          <p:cNvSpPr txBox="1"/>
          <p:nvPr>
            <p:ph idx="4294967295" type="title"/>
          </p:nvPr>
        </p:nvSpPr>
        <p:spPr>
          <a:xfrm>
            <a:off x="4410775" y="3771550"/>
            <a:ext cx="19506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VIEWER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EF4444"/>
                </a:solidFill>
                <a:highlight>
                  <a:schemeClr val="dk2"/>
                </a:highlight>
              </a:rPr>
              <a:t>CLOSED</a:t>
            </a:r>
            <a:r>
              <a:rPr lang="en" sz="1600">
                <a:solidFill>
                  <a:srgbClr val="EF4444"/>
                </a:solidFill>
              </a:rPr>
              <a:t> STATE</a:t>
            </a:r>
            <a:endParaRPr sz="1600">
              <a:solidFill>
                <a:srgbClr val="EF4444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4675" y="2790175"/>
            <a:ext cx="3847598" cy="1883699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35"/>
          <p:cNvSpPr txBox="1"/>
          <p:nvPr/>
        </p:nvSpPr>
        <p:spPr>
          <a:xfrm>
            <a:off x="5808075" y="5446313"/>
            <a:ext cx="196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Read more</a:t>
            </a:r>
            <a:endParaRPr sz="1200"/>
          </a:p>
        </p:txBody>
      </p:sp>
      <p:cxnSp>
        <p:nvCxnSpPr>
          <p:cNvPr id="609" name="Google Shape;609;p35"/>
          <p:cNvCxnSpPr/>
          <p:nvPr/>
        </p:nvCxnSpPr>
        <p:spPr>
          <a:xfrm>
            <a:off x="7564400" y="5630963"/>
            <a:ext cx="21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triangle"/>
          </a:ln>
        </p:spPr>
      </p:cxnSp>
      <p:sp>
        <p:nvSpPr>
          <p:cNvPr id="610" name="Google Shape;610;p35">
            <a:hlinkClick action="ppaction://hlinkshowjump?jump=firstslide"/>
          </p:cNvPr>
          <p:cNvSpPr txBox="1"/>
          <p:nvPr/>
        </p:nvSpPr>
        <p:spPr>
          <a:xfrm>
            <a:off x="548700" y="210625"/>
            <a:ext cx="21075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Cardify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1" name="Google Shape;611;p35">
            <a:hlinkClick action="ppaction://hlinksldjump" r:id="rId4"/>
          </p:cNvPr>
          <p:cNvSpPr/>
          <p:nvPr/>
        </p:nvSpPr>
        <p:spPr>
          <a:xfrm rot="1644286">
            <a:off x="131767" y="142986"/>
            <a:ext cx="249789" cy="329074"/>
          </a:xfrm>
          <a:custGeom>
            <a:rect b="b" l="l" r="r" t="t"/>
            <a:pathLst>
              <a:path extrusionOk="0" h="39214" w="29766">
                <a:moveTo>
                  <a:pt x="19486" y="6566"/>
                </a:moveTo>
                <a:cubicBezTo>
                  <a:pt x="19812" y="6566"/>
                  <a:pt x="19977" y="6803"/>
                  <a:pt x="20035" y="7176"/>
                </a:cubicBezTo>
                <a:cubicBezTo>
                  <a:pt x="20035" y="7632"/>
                  <a:pt x="19791" y="7906"/>
                  <a:pt x="19457" y="7906"/>
                </a:cubicBezTo>
                <a:cubicBezTo>
                  <a:pt x="19440" y="7907"/>
                  <a:pt x="19423" y="7908"/>
                  <a:pt x="19406" y="7908"/>
                </a:cubicBezTo>
                <a:cubicBezTo>
                  <a:pt x="19123" y="7908"/>
                  <a:pt x="18880" y="7667"/>
                  <a:pt x="18880" y="7237"/>
                </a:cubicBezTo>
                <a:cubicBezTo>
                  <a:pt x="18849" y="6842"/>
                  <a:pt x="19062" y="6599"/>
                  <a:pt x="19427" y="6568"/>
                </a:cubicBezTo>
                <a:cubicBezTo>
                  <a:pt x="19447" y="6566"/>
                  <a:pt x="19467" y="6566"/>
                  <a:pt x="19486" y="6566"/>
                </a:cubicBezTo>
                <a:close/>
                <a:moveTo>
                  <a:pt x="21561" y="8146"/>
                </a:moveTo>
                <a:cubicBezTo>
                  <a:pt x="21578" y="8146"/>
                  <a:pt x="21597" y="8147"/>
                  <a:pt x="21615" y="8149"/>
                </a:cubicBezTo>
                <a:cubicBezTo>
                  <a:pt x="21980" y="8149"/>
                  <a:pt x="22193" y="8422"/>
                  <a:pt x="22162" y="8848"/>
                </a:cubicBezTo>
                <a:cubicBezTo>
                  <a:pt x="22134" y="9250"/>
                  <a:pt x="21915" y="9489"/>
                  <a:pt x="21610" y="9489"/>
                </a:cubicBezTo>
                <a:cubicBezTo>
                  <a:pt x="21592" y="9489"/>
                  <a:pt x="21573" y="9488"/>
                  <a:pt x="21554" y="9486"/>
                </a:cubicBezTo>
                <a:cubicBezTo>
                  <a:pt x="21220" y="9456"/>
                  <a:pt x="21068" y="9182"/>
                  <a:pt x="21007" y="8757"/>
                </a:cubicBezTo>
                <a:cubicBezTo>
                  <a:pt x="21065" y="8410"/>
                  <a:pt x="21232" y="8146"/>
                  <a:pt x="21561" y="8146"/>
                </a:cubicBezTo>
                <a:close/>
                <a:moveTo>
                  <a:pt x="19488" y="8961"/>
                </a:moveTo>
                <a:cubicBezTo>
                  <a:pt x="19517" y="8961"/>
                  <a:pt x="19547" y="8964"/>
                  <a:pt x="19579" y="8969"/>
                </a:cubicBezTo>
                <a:cubicBezTo>
                  <a:pt x="19943" y="8969"/>
                  <a:pt x="20156" y="9213"/>
                  <a:pt x="20156" y="9638"/>
                </a:cubicBezTo>
                <a:cubicBezTo>
                  <a:pt x="20156" y="10033"/>
                  <a:pt x="19913" y="10276"/>
                  <a:pt x="19579" y="10276"/>
                </a:cubicBezTo>
                <a:cubicBezTo>
                  <a:pt x="19244" y="10276"/>
                  <a:pt x="19032" y="9972"/>
                  <a:pt x="19001" y="9608"/>
                </a:cubicBezTo>
                <a:cubicBezTo>
                  <a:pt x="19029" y="9222"/>
                  <a:pt x="19206" y="8961"/>
                  <a:pt x="19488" y="8961"/>
                </a:cubicBezTo>
                <a:close/>
                <a:moveTo>
                  <a:pt x="23378" y="10246"/>
                </a:moveTo>
                <a:cubicBezTo>
                  <a:pt x="23712" y="10246"/>
                  <a:pt x="23925" y="10489"/>
                  <a:pt x="23986" y="10884"/>
                </a:cubicBezTo>
                <a:cubicBezTo>
                  <a:pt x="23986" y="11280"/>
                  <a:pt x="23804" y="11553"/>
                  <a:pt x="23500" y="11583"/>
                </a:cubicBezTo>
                <a:cubicBezTo>
                  <a:pt x="23074" y="11583"/>
                  <a:pt x="22831" y="11340"/>
                  <a:pt x="22831" y="10976"/>
                </a:cubicBezTo>
                <a:cubicBezTo>
                  <a:pt x="22801" y="10550"/>
                  <a:pt x="23044" y="10276"/>
                  <a:pt x="23378" y="10246"/>
                </a:cubicBezTo>
                <a:close/>
                <a:moveTo>
                  <a:pt x="21281" y="10550"/>
                </a:moveTo>
                <a:cubicBezTo>
                  <a:pt x="21615" y="10550"/>
                  <a:pt x="21828" y="10854"/>
                  <a:pt x="21858" y="11188"/>
                </a:cubicBezTo>
                <a:cubicBezTo>
                  <a:pt x="21828" y="11644"/>
                  <a:pt x="21615" y="11887"/>
                  <a:pt x="21250" y="11887"/>
                </a:cubicBezTo>
                <a:cubicBezTo>
                  <a:pt x="20946" y="11827"/>
                  <a:pt x="20703" y="11644"/>
                  <a:pt x="20703" y="11219"/>
                </a:cubicBezTo>
                <a:cubicBezTo>
                  <a:pt x="20703" y="10763"/>
                  <a:pt x="20916" y="10550"/>
                  <a:pt x="21281" y="10550"/>
                </a:cubicBezTo>
                <a:close/>
                <a:moveTo>
                  <a:pt x="19783" y="11927"/>
                </a:moveTo>
                <a:cubicBezTo>
                  <a:pt x="19816" y="11927"/>
                  <a:pt x="19850" y="11934"/>
                  <a:pt x="19883" y="11948"/>
                </a:cubicBezTo>
                <a:cubicBezTo>
                  <a:pt x="20156" y="12039"/>
                  <a:pt x="20308" y="12313"/>
                  <a:pt x="20521" y="12495"/>
                </a:cubicBezTo>
                <a:cubicBezTo>
                  <a:pt x="20463" y="12961"/>
                  <a:pt x="20126" y="13288"/>
                  <a:pt x="19857" y="13288"/>
                </a:cubicBezTo>
                <a:cubicBezTo>
                  <a:pt x="19845" y="13288"/>
                  <a:pt x="19833" y="13287"/>
                  <a:pt x="19822" y="13286"/>
                </a:cubicBezTo>
                <a:cubicBezTo>
                  <a:pt x="19487" y="13255"/>
                  <a:pt x="19335" y="12982"/>
                  <a:pt x="19305" y="12587"/>
                </a:cubicBezTo>
                <a:cubicBezTo>
                  <a:pt x="19278" y="12292"/>
                  <a:pt x="19534" y="11927"/>
                  <a:pt x="19783" y="11927"/>
                </a:cubicBezTo>
                <a:close/>
                <a:moveTo>
                  <a:pt x="24716" y="11979"/>
                </a:moveTo>
                <a:cubicBezTo>
                  <a:pt x="25050" y="11979"/>
                  <a:pt x="25202" y="12313"/>
                  <a:pt x="25263" y="12860"/>
                </a:cubicBezTo>
                <a:cubicBezTo>
                  <a:pt x="25111" y="13012"/>
                  <a:pt x="24959" y="13286"/>
                  <a:pt x="24746" y="13377"/>
                </a:cubicBezTo>
                <a:cubicBezTo>
                  <a:pt x="24714" y="13386"/>
                  <a:pt x="24682" y="13391"/>
                  <a:pt x="24651" y="13391"/>
                </a:cubicBezTo>
                <a:cubicBezTo>
                  <a:pt x="24382" y="13391"/>
                  <a:pt x="24138" y="13059"/>
                  <a:pt x="24138" y="12678"/>
                </a:cubicBezTo>
                <a:cubicBezTo>
                  <a:pt x="24138" y="12222"/>
                  <a:pt x="24351" y="11979"/>
                  <a:pt x="24716" y="11979"/>
                </a:cubicBezTo>
                <a:close/>
                <a:moveTo>
                  <a:pt x="22533" y="12300"/>
                </a:moveTo>
                <a:cubicBezTo>
                  <a:pt x="22561" y="12300"/>
                  <a:pt x="22590" y="12304"/>
                  <a:pt x="22618" y="12313"/>
                </a:cubicBezTo>
                <a:cubicBezTo>
                  <a:pt x="22831" y="12343"/>
                  <a:pt x="23044" y="12587"/>
                  <a:pt x="23196" y="12708"/>
                </a:cubicBezTo>
                <a:cubicBezTo>
                  <a:pt x="23139" y="13246"/>
                  <a:pt x="22977" y="13626"/>
                  <a:pt x="22709" y="13626"/>
                </a:cubicBezTo>
                <a:cubicBezTo>
                  <a:pt x="22689" y="13626"/>
                  <a:pt x="22669" y="13624"/>
                  <a:pt x="22649" y="13620"/>
                </a:cubicBezTo>
                <a:cubicBezTo>
                  <a:pt x="22436" y="13590"/>
                  <a:pt x="22162" y="13255"/>
                  <a:pt x="22071" y="12982"/>
                </a:cubicBezTo>
                <a:cubicBezTo>
                  <a:pt x="21988" y="12679"/>
                  <a:pt x="22256" y="12300"/>
                  <a:pt x="22533" y="12300"/>
                </a:cubicBezTo>
                <a:close/>
                <a:moveTo>
                  <a:pt x="21558" y="13847"/>
                </a:moveTo>
                <a:cubicBezTo>
                  <a:pt x="21846" y="13847"/>
                  <a:pt x="22010" y="14127"/>
                  <a:pt x="22010" y="14501"/>
                </a:cubicBezTo>
                <a:cubicBezTo>
                  <a:pt x="22010" y="14897"/>
                  <a:pt x="21798" y="15140"/>
                  <a:pt x="21463" y="15140"/>
                </a:cubicBezTo>
                <a:cubicBezTo>
                  <a:pt x="21129" y="15140"/>
                  <a:pt x="20855" y="14805"/>
                  <a:pt x="20794" y="14258"/>
                </a:cubicBezTo>
                <a:cubicBezTo>
                  <a:pt x="20977" y="14137"/>
                  <a:pt x="21159" y="13863"/>
                  <a:pt x="21433" y="13863"/>
                </a:cubicBezTo>
                <a:cubicBezTo>
                  <a:pt x="21477" y="13852"/>
                  <a:pt x="21518" y="13847"/>
                  <a:pt x="21558" y="13847"/>
                </a:cubicBezTo>
                <a:close/>
                <a:moveTo>
                  <a:pt x="23864" y="13985"/>
                </a:moveTo>
                <a:cubicBezTo>
                  <a:pt x="24108" y="13985"/>
                  <a:pt x="24290" y="14319"/>
                  <a:pt x="24503" y="14501"/>
                </a:cubicBezTo>
                <a:lnTo>
                  <a:pt x="24503" y="14775"/>
                </a:lnTo>
                <a:cubicBezTo>
                  <a:pt x="24320" y="14957"/>
                  <a:pt x="24108" y="15231"/>
                  <a:pt x="23864" y="15261"/>
                </a:cubicBezTo>
                <a:cubicBezTo>
                  <a:pt x="23850" y="15263"/>
                  <a:pt x="23836" y="15263"/>
                  <a:pt x="23822" y="15263"/>
                </a:cubicBezTo>
                <a:cubicBezTo>
                  <a:pt x="23481" y="15263"/>
                  <a:pt x="23260" y="14911"/>
                  <a:pt x="23348" y="14532"/>
                </a:cubicBezTo>
                <a:cubicBezTo>
                  <a:pt x="23378" y="14319"/>
                  <a:pt x="23712" y="13985"/>
                  <a:pt x="23864" y="13985"/>
                </a:cubicBezTo>
                <a:close/>
                <a:moveTo>
                  <a:pt x="25536" y="14471"/>
                </a:moveTo>
                <a:cubicBezTo>
                  <a:pt x="25840" y="14471"/>
                  <a:pt x="26083" y="14745"/>
                  <a:pt x="26144" y="15261"/>
                </a:cubicBezTo>
                <a:cubicBezTo>
                  <a:pt x="25962" y="15444"/>
                  <a:pt x="25779" y="15717"/>
                  <a:pt x="25506" y="15808"/>
                </a:cubicBezTo>
                <a:cubicBezTo>
                  <a:pt x="25490" y="15810"/>
                  <a:pt x="25475" y="15811"/>
                  <a:pt x="25460" y="15811"/>
                </a:cubicBezTo>
                <a:cubicBezTo>
                  <a:pt x="25152" y="15811"/>
                  <a:pt x="24957" y="15515"/>
                  <a:pt x="24928" y="15109"/>
                </a:cubicBezTo>
                <a:cubicBezTo>
                  <a:pt x="24898" y="14775"/>
                  <a:pt x="25232" y="14471"/>
                  <a:pt x="25536" y="14471"/>
                </a:cubicBezTo>
                <a:close/>
                <a:moveTo>
                  <a:pt x="15091" y="1"/>
                </a:moveTo>
                <a:cubicBezTo>
                  <a:pt x="15037" y="1"/>
                  <a:pt x="14983" y="1"/>
                  <a:pt x="14928" y="3"/>
                </a:cubicBezTo>
                <a:cubicBezTo>
                  <a:pt x="12670" y="31"/>
                  <a:pt x="10795" y="1184"/>
                  <a:pt x="10524" y="2641"/>
                </a:cubicBezTo>
                <a:lnTo>
                  <a:pt x="10524" y="2641"/>
                </a:lnTo>
                <a:cubicBezTo>
                  <a:pt x="4420" y="4849"/>
                  <a:pt x="0" y="11644"/>
                  <a:pt x="125" y="19638"/>
                </a:cubicBezTo>
                <a:cubicBezTo>
                  <a:pt x="251" y="27582"/>
                  <a:pt x="4868" y="34278"/>
                  <a:pt x="11069" y="36306"/>
                </a:cubicBezTo>
                <a:lnTo>
                  <a:pt x="11069" y="36306"/>
                </a:lnTo>
                <a:cubicBezTo>
                  <a:pt x="11131" y="37910"/>
                  <a:pt x="13080" y="39214"/>
                  <a:pt x="15484" y="39214"/>
                </a:cubicBezTo>
                <a:cubicBezTo>
                  <a:pt x="15512" y="39214"/>
                  <a:pt x="15539" y="39213"/>
                  <a:pt x="15566" y="39213"/>
                </a:cubicBezTo>
                <a:cubicBezTo>
                  <a:pt x="18059" y="39152"/>
                  <a:pt x="20065" y="37784"/>
                  <a:pt x="20035" y="36173"/>
                </a:cubicBezTo>
                <a:cubicBezTo>
                  <a:pt x="20033" y="36078"/>
                  <a:pt x="20024" y="35983"/>
                  <a:pt x="20010" y="35890"/>
                </a:cubicBezTo>
                <a:lnTo>
                  <a:pt x="20010" y="35890"/>
                </a:lnTo>
                <a:cubicBezTo>
                  <a:pt x="25713" y="33424"/>
                  <a:pt x="29766" y="26874"/>
                  <a:pt x="29670" y="19243"/>
                </a:cubicBezTo>
                <a:cubicBezTo>
                  <a:pt x="29598" y="11513"/>
                  <a:pt x="25320" y="5030"/>
                  <a:pt x="19447" y="2756"/>
                </a:cubicBezTo>
                <a:lnTo>
                  <a:pt x="19447" y="2756"/>
                </a:lnTo>
                <a:cubicBezTo>
                  <a:pt x="19295" y="1226"/>
                  <a:pt x="17424" y="1"/>
                  <a:pt x="150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2" name="Google Shape;61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3050" y="659025"/>
            <a:ext cx="4891152" cy="2389525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35"/>
          <p:cNvSpPr txBox="1"/>
          <p:nvPr>
            <p:ph idx="4294967295" type="title"/>
          </p:nvPr>
        </p:nvSpPr>
        <p:spPr>
          <a:xfrm>
            <a:off x="3575475" y="3647700"/>
            <a:ext cx="22326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VIEWER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EF4444"/>
                </a:solidFill>
                <a:highlight>
                  <a:schemeClr val="dk2"/>
                </a:highlight>
              </a:rPr>
              <a:t>ANSWERED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614" name="Google Shape;614;p35"/>
          <p:cNvSpPr txBox="1"/>
          <p:nvPr>
            <p:ph idx="4294967295" type="title"/>
          </p:nvPr>
        </p:nvSpPr>
        <p:spPr>
          <a:xfrm>
            <a:off x="5023025" y="1065250"/>
            <a:ext cx="22326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VIEWER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EF4444"/>
                </a:solidFill>
                <a:highlight>
                  <a:schemeClr val="dk2"/>
                </a:highlight>
              </a:rPr>
              <a:t>FLIPPED</a:t>
            </a:r>
            <a:r>
              <a:rPr lang="en" sz="1600">
                <a:solidFill>
                  <a:srgbClr val="EF4444"/>
                </a:solidFill>
              </a:rPr>
              <a:t> STATE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615" name="Google Shape;615;p35"/>
          <p:cNvSpPr/>
          <p:nvPr/>
        </p:nvSpPr>
        <p:spPr>
          <a:xfrm rot="2700000">
            <a:off x="7104505" y="2459373"/>
            <a:ext cx="380989" cy="380989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rutalist and Modern Website Design by Slidesgo">
  <a:themeElements>
    <a:clrScheme name="Simple Light">
      <a:dk1>
        <a:srgbClr val="212121"/>
      </a:dk1>
      <a:lt1>
        <a:srgbClr val="FFFFFF"/>
      </a:lt1>
      <a:dk2>
        <a:srgbClr val="FFEE2B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